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86" r:id="rId3"/>
    <p:sldId id="287" r:id="rId4"/>
    <p:sldId id="288" r:id="rId5"/>
    <p:sldId id="290" r:id="rId6"/>
    <p:sldId id="291" r:id="rId7"/>
    <p:sldId id="289" r:id="rId8"/>
    <p:sldId id="258" r:id="rId9"/>
    <p:sldId id="257" r:id="rId10"/>
    <p:sldId id="261" r:id="rId11"/>
    <p:sldId id="263" r:id="rId12"/>
    <p:sldId id="262" r:id="rId13"/>
    <p:sldId id="264" r:id="rId14"/>
    <p:sldId id="292" r:id="rId15"/>
    <p:sldId id="297" r:id="rId16"/>
    <p:sldId id="296" r:id="rId17"/>
    <p:sldId id="259" r:id="rId18"/>
    <p:sldId id="260" r:id="rId19"/>
    <p:sldId id="295" r:id="rId20"/>
    <p:sldId id="304" r:id="rId21"/>
    <p:sldId id="293" r:id="rId22"/>
    <p:sldId id="294" r:id="rId23"/>
    <p:sldId id="265" r:id="rId24"/>
    <p:sldId id="303" r:id="rId25"/>
    <p:sldId id="305" r:id="rId26"/>
    <p:sldId id="306" r:id="rId27"/>
    <p:sldId id="266" r:id="rId28"/>
    <p:sldId id="269" r:id="rId29"/>
    <p:sldId id="272" r:id="rId30"/>
    <p:sldId id="271" r:id="rId31"/>
    <p:sldId id="273" r:id="rId32"/>
    <p:sldId id="275" r:id="rId33"/>
    <p:sldId id="277" r:id="rId34"/>
    <p:sldId id="298" r:id="rId35"/>
    <p:sldId id="300" r:id="rId36"/>
    <p:sldId id="299" r:id="rId37"/>
    <p:sldId id="276" r:id="rId38"/>
    <p:sldId id="274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</p:sldIdLst>
  <p:sldSz cx="9144000" cy="6858000" type="screen4x3"/>
  <p:notesSz cx="6858000" cy="9144000"/>
  <p:embeddedFontLst>
    <p:embeddedFont>
      <p:font typeface="BlackChancery" pitchFamily="2" charset="0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281D7-B7F4-4125-9231-7E5CF348E0EA}" v="913" dt="2018-12-16T04:56:48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3" autoAdjust="0"/>
    <p:restoredTop sz="94691" autoAdjust="0"/>
  </p:normalViewPr>
  <p:slideViewPr>
    <p:cSldViewPr snapToGrid="0">
      <p:cViewPr>
        <p:scale>
          <a:sx n="90" d="100"/>
          <a:sy n="90" d="100"/>
        </p:scale>
        <p:origin x="69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709281D7-B7F4-4125-9231-7E5CF348E0EA}"/>
    <pc:docChg chg="undo redo custSel addSld delSld modSld sldOrd">
      <pc:chgData name="Ken Merrihew" userId="bcb7a1e886d99f07" providerId="LiveId" clId="{709281D7-B7F4-4125-9231-7E5CF348E0EA}" dt="2018-12-16T04:56:48.986" v="3336"/>
      <pc:docMkLst>
        <pc:docMk/>
      </pc:docMkLst>
      <pc:sldChg chg="modSp">
        <pc:chgData name="Ken Merrihew" userId="bcb7a1e886d99f07" providerId="LiveId" clId="{709281D7-B7F4-4125-9231-7E5CF348E0EA}" dt="2018-12-14T17:35:52.753" v="1353" actId="1035"/>
        <pc:sldMkLst>
          <pc:docMk/>
          <pc:sldMk cId="1589779717" sldId="258"/>
        </pc:sldMkLst>
        <pc:spChg chg="mod">
          <ac:chgData name="Ken Merrihew" userId="bcb7a1e886d99f07" providerId="LiveId" clId="{709281D7-B7F4-4125-9231-7E5CF348E0EA}" dt="2018-12-14T17:35:52.753" v="1353" actId="1035"/>
          <ac:spMkLst>
            <pc:docMk/>
            <pc:sldMk cId="1589779717" sldId="258"/>
            <ac:spMk id="27" creationId="{80CCF309-76C0-4050-942C-E65BAA14F114}"/>
          </ac:spMkLst>
        </pc:spChg>
      </pc:sldChg>
      <pc:sldChg chg="addSp delSp modSp delAnim modAnim">
        <pc:chgData name="Ken Merrihew" userId="bcb7a1e886d99f07" providerId="LiveId" clId="{709281D7-B7F4-4125-9231-7E5CF348E0EA}" dt="2018-12-15T19:30:58.787" v="2571" actId="1037"/>
        <pc:sldMkLst>
          <pc:docMk/>
          <pc:sldMk cId="2093394717" sldId="259"/>
        </pc:sldMkLst>
        <pc:spChg chg="del">
          <ac:chgData name="Ken Merrihew" userId="bcb7a1e886d99f07" providerId="LiveId" clId="{709281D7-B7F4-4125-9231-7E5CF348E0EA}" dt="2018-12-14T02:57:28.458" v="199" actId="478"/>
          <ac:spMkLst>
            <pc:docMk/>
            <pc:sldMk cId="2093394717" sldId="259"/>
            <ac:spMk id="3" creationId="{A9DB6881-E28D-4640-B6F4-126EE6D5997D}"/>
          </ac:spMkLst>
        </pc:spChg>
        <pc:spChg chg="add del mod">
          <ac:chgData name="Ken Merrihew" userId="bcb7a1e886d99f07" providerId="LiveId" clId="{709281D7-B7F4-4125-9231-7E5CF348E0EA}" dt="2018-12-14T02:56:50.131" v="189" actId="478"/>
          <ac:spMkLst>
            <pc:docMk/>
            <pc:sldMk cId="2093394717" sldId="259"/>
            <ac:spMk id="8" creationId="{B235AE2C-FCF3-4177-93E1-5AA2E0C30808}"/>
          </ac:spMkLst>
        </pc:spChg>
        <pc:spChg chg="add del mod">
          <ac:chgData name="Ken Merrihew" userId="bcb7a1e886d99f07" providerId="LiveId" clId="{709281D7-B7F4-4125-9231-7E5CF348E0EA}" dt="2018-12-14T02:56:43.502" v="180" actId="478"/>
          <ac:spMkLst>
            <pc:docMk/>
            <pc:sldMk cId="2093394717" sldId="259"/>
            <ac:spMk id="11" creationId="{1D86A19E-2732-451D-978D-EF0252CCD61C}"/>
          </ac:spMkLst>
        </pc:spChg>
        <pc:spChg chg="add mod">
          <ac:chgData name="Ken Merrihew" userId="bcb7a1e886d99f07" providerId="LiveId" clId="{709281D7-B7F4-4125-9231-7E5CF348E0EA}" dt="2018-12-14T03:10:02.625" v="433" actId="1035"/>
          <ac:spMkLst>
            <pc:docMk/>
            <pc:sldMk cId="2093394717" sldId="259"/>
            <ac:spMk id="16" creationId="{F97CAAE5-92D2-460E-9245-1714B94D3E36}"/>
          </ac:spMkLst>
        </pc:spChg>
        <pc:spChg chg="add mod">
          <ac:chgData name="Ken Merrihew" userId="bcb7a1e886d99f07" providerId="LiveId" clId="{709281D7-B7F4-4125-9231-7E5CF348E0EA}" dt="2018-12-14T17:23:35.564" v="1305" actId="20577"/>
          <ac:spMkLst>
            <pc:docMk/>
            <pc:sldMk cId="2093394717" sldId="259"/>
            <ac:spMk id="29" creationId="{E5F85420-AD91-43E4-A012-E3D490F2BF4B}"/>
          </ac:spMkLst>
        </pc:spChg>
        <pc:spChg chg="add mod">
          <ac:chgData name="Ken Merrihew" userId="bcb7a1e886d99f07" providerId="LiveId" clId="{709281D7-B7F4-4125-9231-7E5CF348E0EA}" dt="2018-12-14T03:09:02.473" v="406" actId="1076"/>
          <ac:spMkLst>
            <pc:docMk/>
            <pc:sldMk cId="2093394717" sldId="259"/>
            <ac:spMk id="39" creationId="{D66ACBB7-592D-478D-A01C-3AF049ECD2EC}"/>
          </ac:spMkLst>
        </pc:spChg>
        <pc:picChg chg="add mod ord">
          <ac:chgData name="Ken Merrihew" userId="bcb7a1e886d99f07" providerId="LiveId" clId="{709281D7-B7F4-4125-9231-7E5CF348E0EA}" dt="2018-12-14T02:57:42.493" v="202" actId="14100"/>
          <ac:picMkLst>
            <pc:docMk/>
            <pc:sldMk cId="2093394717" sldId="259"/>
            <ac:picMk id="7" creationId="{3E65ECC3-6410-420F-A369-93F2B36D6416}"/>
          </ac:picMkLst>
        </pc:picChg>
        <pc:picChg chg="add del mod ord">
          <ac:chgData name="Ken Merrihew" userId="bcb7a1e886d99f07" providerId="LiveId" clId="{709281D7-B7F4-4125-9231-7E5CF348E0EA}" dt="2018-12-14T02:57:15.035" v="193" actId="478"/>
          <ac:picMkLst>
            <pc:docMk/>
            <pc:sldMk cId="2093394717" sldId="259"/>
            <ac:picMk id="10" creationId="{AF444922-217A-492F-9152-9F0C897474CB}"/>
          </ac:picMkLst>
        </pc:picChg>
        <pc:picChg chg="add del">
          <ac:chgData name="Ken Merrihew" userId="bcb7a1e886d99f07" providerId="LiveId" clId="{709281D7-B7F4-4125-9231-7E5CF348E0EA}" dt="2018-12-14T02:49:26.104" v="108" actId="478"/>
          <ac:picMkLst>
            <pc:docMk/>
            <pc:sldMk cId="2093394717" sldId="259"/>
            <ac:picMk id="5122" creationId="{780C185B-31C0-44B9-BFAC-16EC5B7153EF}"/>
          </ac:picMkLst>
        </pc:picChg>
        <pc:picChg chg="add del mod">
          <ac:chgData name="Ken Merrihew" userId="bcb7a1e886d99f07" providerId="LiveId" clId="{709281D7-B7F4-4125-9231-7E5CF348E0EA}" dt="2018-12-14T02:51:39.342" v="110" actId="478"/>
          <ac:picMkLst>
            <pc:docMk/>
            <pc:sldMk cId="2093394717" sldId="259"/>
            <ac:picMk id="5124" creationId="{E5873C73-D35B-4BD9-8D0E-21FDBE4EFDF0}"/>
          </ac:picMkLst>
        </pc:picChg>
        <pc:picChg chg="add mod">
          <ac:chgData name="Ken Merrihew" userId="bcb7a1e886d99f07" providerId="LiveId" clId="{709281D7-B7F4-4125-9231-7E5CF348E0EA}" dt="2018-12-14T16:35:29.210" v="1245"/>
          <ac:picMkLst>
            <pc:docMk/>
            <pc:sldMk cId="2093394717" sldId="259"/>
            <ac:picMk id="5126" creationId="{6FDC0448-8187-480F-AA6D-D709956C4560}"/>
          </ac:picMkLst>
        </pc:picChg>
        <pc:cxnChg chg="add mod">
          <ac:chgData name="Ken Merrihew" userId="bcb7a1e886d99f07" providerId="LiveId" clId="{709281D7-B7F4-4125-9231-7E5CF348E0EA}" dt="2018-12-15T19:30:58.787" v="2571" actId="1037"/>
          <ac:cxnSpMkLst>
            <pc:docMk/>
            <pc:sldMk cId="2093394717" sldId="259"/>
            <ac:cxnSpMk id="13" creationId="{E5EEB492-BEAF-4BF1-AE6F-63227A71CCAE}"/>
          </ac:cxnSpMkLst>
        </pc:cxnChg>
        <pc:cxnChg chg="add mod">
          <ac:chgData name="Ken Merrihew" userId="bcb7a1e886d99f07" providerId="LiveId" clId="{709281D7-B7F4-4125-9231-7E5CF348E0EA}" dt="2018-12-14T03:09:45.550" v="418" actId="14100"/>
          <ac:cxnSpMkLst>
            <pc:docMk/>
            <pc:sldMk cId="2093394717" sldId="259"/>
            <ac:cxnSpMk id="18" creationId="{737D1629-2DBA-48C6-B161-87FD1DC9B931}"/>
          </ac:cxnSpMkLst>
        </pc:cxnChg>
        <pc:cxnChg chg="add mod">
          <ac:chgData name="Ken Merrihew" userId="bcb7a1e886d99f07" providerId="LiveId" clId="{709281D7-B7F4-4125-9231-7E5CF348E0EA}" dt="2018-12-14T03:10:02.625" v="433" actId="1035"/>
          <ac:cxnSpMkLst>
            <pc:docMk/>
            <pc:sldMk cId="2093394717" sldId="259"/>
            <ac:cxnSpMk id="21" creationId="{F767B861-27E8-4A8F-AC29-B83245FB0B2A}"/>
          </ac:cxnSpMkLst>
        </pc:cxnChg>
        <pc:cxnChg chg="add mod">
          <ac:chgData name="Ken Merrihew" userId="bcb7a1e886d99f07" providerId="LiveId" clId="{709281D7-B7F4-4125-9231-7E5CF348E0EA}" dt="2018-12-14T03:07:42.045" v="385" actId="14100"/>
          <ac:cxnSpMkLst>
            <pc:docMk/>
            <pc:sldMk cId="2093394717" sldId="259"/>
            <ac:cxnSpMk id="31" creationId="{47AE5731-E645-49CD-A17B-7B5E26804852}"/>
          </ac:cxnSpMkLst>
        </pc:cxnChg>
        <pc:cxnChg chg="add mod">
          <ac:chgData name="Ken Merrihew" userId="bcb7a1e886d99f07" providerId="LiveId" clId="{709281D7-B7F4-4125-9231-7E5CF348E0EA}" dt="2018-12-14T03:10:48.748" v="439" actId="1076"/>
          <ac:cxnSpMkLst>
            <pc:docMk/>
            <pc:sldMk cId="2093394717" sldId="259"/>
            <ac:cxnSpMk id="32" creationId="{6D54D2F2-05DB-4922-8FBB-010CC1D1812D}"/>
          </ac:cxnSpMkLst>
        </pc:cxnChg>
        <pc:cxnChg chg="add mod">
          <ac:chgData name="Ken Merrihew" userId="bcb7a1e886d99f07" providerId="LiveId" clId="{709281D7-B7F4-4125-9231-7E5CF348E0EA}" dt="2018-12-14T03:08:58.989" v="405" actId="1076"/>
          <ac:cxnSpMkLst>
            <pc:docMk/>
            <pc:sldMk cId="2093394717" sldId="259"/>
            <ac:cxnSpMk id="40" creationId="{904EE3AE-770B-4FED-8EA1-3DAA73C3B5E9}"/>
          </ac:cxnSpMkLst>
        </pc:cxnChg>
      </pc:sldChg>
      <pc:sldChg chg="ord">
        <pc:chgData name="Ken Merrihew" userId="bcb7a1e886d99f07" providerId="LiveId" clId="{709281D7-B7F4-4125-9231-7E5CF348E0EA}" dt="2018-12-15T19:31:51.318" v="2573"/>
        <pc:sldMkLst>
          <pc:docMk/>
          <pc:sldMk cId="3652855322" sldId="260"/>
        </pc:sldMkLst>
      </pc:sldChg>
      <pc:sldChg chg="modSp modAnim">
        <pc:chgData name="Ken Merrihew" userId="bcb7a1e886d99f07" providerId="LiveId" clId="{709281D7-B7F4-4125-9231-7E5CF348E0EA}" dt="2018-12-14T17:17:21.104" v="1248" actId="1076"/>
        <pc:sldMkLst>
          <pc:docMk/>
          <pc:sldMk cId="122776960" sldId="261"/>
        </pc:sldMkLst>
        <pc:spChg chg="mod">
          <ac:chgData name="Ken Merrihew" userId="bcb7a1e886d99f07" providerId="LiveId" clId="{709281D7-B7F4-4125-9231-7E5CF348E0EA}" dt="2018-12-14T04:13:18.705" v="769" actId="1035"/>
          <ac:spMkLst>
            <pc:docMk/>
            <pc:sldMk cId="122776960" sldId="261"/>
            <ac:spMk id="1036" creationId="{F7FE43EF-5146-49DD-B29E-72A3B7EE3EC5}"/>
          </ac:spMkLst>
        </pc:spChg>
        <pc:picChg chg="mod">
          <ac:chgData name="Ken Merrihew" userId="bcb7a1e886d99f07" providerId="LiveId" clId="{709281D7-B7F4-4125-9231-7E5CF348E0EA}" dt="2018-12-14T17:17:21.104" v="1248" actId="1076"/>
          <ac:picMkLst>
            <pc:docMk/>
            <pc:sldMk cId="122776960" sldId="261"/>
            <ac:picMk id="30" creationId="{151DE2E0-FF83-47C4-B00F-83ED71C0A35F}"/>
          </ac:picMkLst>
        </pc:picChg>
        <pc:picChg chg="mod">
          <ac:chgData name="Ken Merrihew" userId="bcb7a1e886d99f07" providerId="LiveId" clId="{709281D7-B7F4-4125-9231-7E5CF348E0EA}" dt="2018-12-14T04:13:18.705" v="769" actId="1035"/>
          <ac:picMkLst>
            <pc:docMk/>
            <pc:sldMk cId="122776960" sldId="261"/>
            <ac:picMk id="1031" creationId="{29A954C3-C025-4134-8525-9E5ACC9BF425}"/>
          </ac:picMkLst>
        </pc:picChg>
      </pc:sldChg>
      <pc:sldChg chg="modSp modAnim">
        <pc:chgData name="Ken Merrihew" userId="bcb7a1e886d99f07" providerId="LiveId" clId="{709281D7-B7F4-4125-9231-7E5CF348E0EA}" dt="2018-12-15T19:35:24.003" v="2574"/>
        <pc:sldMkLst>
          <pc:docMk/>
          <pc:sldMk cId="651362303" sldId="265"/>
        </pc:sldMkLst>
        <pc:spChg chg="mod">
          <ac:chgData name="Ken Merrihew" userId="bcb7a1e886d99f07" providerId="LiveId" clId="{709281D7-B7F4-4125-9231-7E5CF348E0EA}" dt="2018-12-14T23:26:26.211" v="1941" actId="255"/>
          <ac:spMkLst>
            <pc:docMk/>
            <pc:sldMk cId="651362303" sldId="265"/>
            <ac:spMk id="6" creationId="{C6E6A050-1B92-425B-A723-720527B7E2F7}"/>
          </ac:spMkLst>
        </pc:spChg>
      </pc:sldChg>
      <pc:sldChg chg="addSp modSp modAnim">
        <pc:chgData name="Ken Merrihew" userId="bcb7a1e886d99f07" providerId="LiveId" clId="{709281D7-B7F4-4125-9231-7E5CF348E0EA}" dt="2018-12-16T04:44:51.803" v="2886"/>
        <pc:sldMkLst>
          <pc:docMk/>
          <pc:sldMk cId="4150910638" sldId="269"/>
        </pc:sldMkLst>
        <pc:spChg chg="add mod">
          <ac:chgData name="Ken Merrihew" userId="bcb7a1e886d99f07" providerId="LiveId" clId="{709281D7-B7F4-4125-9231-7E5CF348E0EA}" dt="2018-12-14T23:30:33.912" v="1948" actId="403"/>
          <ac:spMkLst>
            <pc:docMk/>
            <pc:sldMk cId="4150910638" sldId="269"/>
            <ac:spMk id="5" creationId="{9CF5776C-B95D-4D3B-94BC-EBF0B7F3B3F1}"/>
          </ac:spMkLst>
        </pc:spChg>
        <pc:spChg chg="add mod ord">
          <ac:chgData name="Ken Merrihew" userId="bcb7a1e886d99f07" providerId="LiveId" clId="{709281D7-B7F4-4125-9231-7E5CF348E0EA}" dt="2018-12-16T04:42:44.054" v="2879" actId="1037"/>
          <ac:spMkLst>
            <pc:docMk/>
            <pc:sldMk cId="4150910638" sldId="269"/>
            <ac:spMk id="6" creationId="{BFC1CCAE-D239-44C3-8F39-53F63307E59E}"/>
          </ac:spMkLst>
        </pc:spChg>
        <pc:picChg chg="mod ord">
          <ac:chgData name="Ken Merrihew" userId="bcb7a1e886d99f07" providerId="LiveId" clId="{709281D7-B7F4-4125-9231-7E5CF348E0EA}" dt="2018-12-15T20:21:05.029" v="2657" actId="14861"/>
          <ac:picMkLst>
            <pc:docMk/>
            <pc:sldMk cId="4150910638" sldId="269"/>
            <ac:picMk id="8" creationId="{2892ACEB-69D6-49C8-9637-537C0F3E8F1F}"/>
          </ac:picMkLst>
        </pc:picChg>
        <pc:picChg chg="mod ord">
          <ac:chgData name="Ken Merrihew" userId="bcb7a1e886d99f07" providerId="LiveId" clId="{709281D7-B7F4-4125-9231-7E5CF348E0EA}" dt="2018-12-14T03:41:23.784" v="688" actId="167"/>
          <ac:picMkLst>
            <pc:docMk/>
            <pc:sldMk cId="4150910638" sldId="269"/>
            <ac:picMk id="4098" creationId="{8D41968F-6F5F-4203-A0C8-EDC756B4AE52}"/>
          </ac:picMkLst>
        </pc:picChg>
      </pc:sldChg>
      <pc:sldChg chg="modSp">
        <pc:chgData name="Ken Merrihew" userId="bcb7a1e886d99f07" providerId="LiveId" clId="{709281D7-B7F4-4125-9231-7E5CF348E0EA}" dt="2018-12-15T22:21:39.751" v="2843" actId="2711"/>
        <pc:sldMkLst>
          <pc:docMk/>
          <pc:sldMk cId="1898888663" sldId="271"/>
        </pc:sldMkLst>
        <pc:spChg chg="mod">
          <ac:chgData name="Ken Merrihew" userId="bcb7a1e886d99f07" providerId="LiveId" clId="{709281D7-B7F4-4125-9231-7E5CF348E0EA}" dt="2018-12-15T22:21:39.751" v="2843" actId="2711"/>
          <ac:spMkLst>
            <pc:docMk/>
            <pc:sldMk cId="1898888663" sldId="271"/>
            <ac:spMk id="3" creationId="{A9DB6881-E28D-4640-B6F4-126EE6D5997D}"/>
          </ac:spMkLst>
        </pc:spChg>
      </pc:sldChg>
      <pc:sldChg chg="addSp delSp modSp modAnim">
        <pc:chgData name="Ken Merrihew" userId="bcb7a1e886d99f07" providerId="LiveId" clId="{709281D7-B7F4-4125-9231-7E5CF348E0EA}" dt="2018-12-15T21:41:57.262" v="2836"/>
        <pc:sldMkLst>
          <pc:docMk/>
          <pc:sldMk cId="1009734288" sldId="276"/>
        </pc:sldMkLst>
        <pc:spChg chg="add mod">
          <ac:chgData name="Ken Merrihew" userId="bcb7a1e886d99f07" providerId="LiveId" clId="{709281D7-B7F4-4125-9231-7E5CF348E0EA}" dt="2018-12-15T21:13:42.912" v="2744" actId="114"/>
          <ac:spMkLst>
            <pc:docMk/>
            <pc:sldMk cId="1009734288" sldId="276"/>
            <ac:spMk id="4" creationId="{4C56A657-71BD-4297-8BBD-A3F6C54FB44E}"/>
          </ac:spMkLst>
        </pc:spChg>
        <pc:spChg chg="add mod">
          <ac:chgData name="Ken Merrihew" userId="bcb7a1e886d99f07" providerId="LiveId" clId="{709281D7-B7F4-4125-9231-7E5CF348E0EA}" dt="2018-12-15T21:14:11.522" v="2825" actId="20577"/>
          <ac:spMkLst>
            <pc:docMk/>
            <pc:sldMk cId="1009734288" sldId="276"/>
            <ac:spMk id="5" creationId="{17F87762-764B-4A3B-B61A-5316CCB8900D}"/>
          </ac:spMkLst>
        </pc:spChg>
        <pc:spChg chg="add del">
          <ac:chgData name="Ken Merrihew" userId="bcb7a1e886d99f07" providerId="LiveId" clId="{709281D7-B7F4-4125-9231-7E5CF348E0EA}" dt="2018-12-15T21:41:57.262" v="2836"/>
          <ac:spMkLst>
            <pc:docMk/>
            <pc:sldMk cId="1009734288" sldId="276"/>
            <ac:spMk id="6" creationId="{1468BDCD-8B27-4D93-92DF-353B6CC29E0A}"/>
          </ac:spMkLst>
        </pc:spChg>
      </pc:sldChg>
      <pc:sldChg chg="addSp modSp modAnim">
        <pc:chgData name="Ken Merrihew" userId="bcb7a1e886d99f07" providerId="LiveId" clId="{709281D7-B7F4-4125-9231-7E5CF348E0EA}" dt="2018-12-14T19:39:16.934" v="1932"/>
        <pc:sldMkLst>
          <pc:docMk/>
          <pc:sldMk cId="3797799090" sldId="278"/>
        </pc:sldMkLst>
        <pc:spChg chg="mod">
          <ac:chgData name="Ken Merrihew" userId="bcb7a1e886d99f07" providerId="LiveId" clId="{709281D7-B7F4-4125-9231-7E5CF348E0EA}" dt="2018-12-14T19:30:08.626" v="1899"/>
          <ac:spMkLst>
            <pc:docMk/>
            <pc:sldMk cId="3797799090" sldId="278"/>
            <ac:spMk id="3" creationId="{A9DB6881-E28D-4640-B6F4-126EE6D5997D}"/>
          </ac:spMkLst>
        </pc:spChg>
        <pc:spChg chg="mod">
          <ac:chgData name="Ken Merrihew" userId="bcb7a1e886d99f07" providerId="LiveId" clId="{709281D7-B7F4-4125-9231-7E5CF348E0EA}" dt="2018-12-14T19:30:10.575" v="1900"/>
          <ac:spMkLst>
            <pc:docMk/>
            <pc:sldMk cId="3797799090" sldId="278"/>
            <ac:spMk id="4" creationId="{03641D57-90F3-4275-92E1-FE85D4781EB4}"/>
          </ac:spMkLst>
        </pc:spChg>
        <pc:spChg chg="add mod">
          <ac:chgData name="Ken Merrihew" userId="bcb7a1e886d99f07" providerId="LiveId" clId="{709281D7-B7F4-4125-9231-7E5CF348E0EA}" dt="2018-12-14T19:39:01.107" v="1927" actId="1076"/>
          <ac:spMkLst>
            <pc:docMk/>
            <pc:sldMk cId="3797799090" sldId="278"/>
            <ac:spMk id="5" creationId="{A581FF83-7BF4-4FEB-8615-ABC37AAA0CA8}"/>
          </ac:spMkLst>
        </pc:spChg>
        <pc:picChg chg="add mod ord modCrop">
          <ac:chgData name="Ken Merrihew" userId="bcb7a1e886d99f07" providerId="LiveId" clId="{709281D7-B7F4-4125-9231-7E5CF348E0EA}" dt="2018-12-14T19:30:05.727" v="1898" actId="167"/>
          <ac:picMkLst>
            <pc:docMk/>
            <pc:sldMk cId="3797799090" sldId="278"/>
            <ac:picMk id="1026" creationId="{045296A7-5AD4-4F9D-8263-D93F01AA83FA}"/>
          </ac:picMkLst>
        </pc:picChg>
      </pc:sldChg>
      <pc:sldChg chg="addSp delSp modSp add ord modTransition modAnim">
        <pc:chgData name="Ken Merrihew" userId="bcb7a1e886d99f07" providerId="LiveId" clId="{709281D7-B7F4-4125-9231-7E5CF348E0EA}" dt="2018-12-16T04:36:00.470" v="2844"/>
        <pc:sldMkLst>
          <pc:docMk/>
          <pc:sldMk cId="414440547" sldId="286"/>
        </pc:sldMkLst>
        <pc:spChg chg="mod">
          <ac:chgData name="Ken Merrihew" userId="bcb7a1e886d99f07" providerId="LiveId" clId="{709281D7-B7F4-4125-9231-7E5CF348E0EA}" dt="2018-12-14T03:48:15.808" v="707" actId="14100"/>
          <ac:spMkLst>
            <pc:docMk/>
            <pc:sldMk cId="414440547" sldId="286"/>
            <ac:spMk id="3" creationId="{A9DB6881-E28D-4640-B6F4-126EE6D5997D}"/>
          </ac:spMkLst>
        </pc:spChg>
        <pc:spChg chg="add del mod">
          <ac:chgData name="Ken Merrihew" userId="bcb7a1e886d99f07" providerId="LiveId" clId="{709281D7-B7F4-4125-9231-7E5CF348E0EA}" dt="2018-12-14T02:04:22.510" v="26" actId="478"/>
          <ac:spMkLst>
            <pc:docMk/>
            <pc:sldMk cId="414440547" sldId="286"/>
            <ac:spMk id="6" creationId="{42804896-57F4-4E2C-8191-3D52CA7FDD8D}"/>
          </ac:spMkLst>
        </pc:spChg>
        <pc:spChg chg="add del mod">
          <ac:chgData name="Ken Merrihew" userId="bcb7a1e886d99f07" providerId="LiveId" clId="{709281D7-B7F4-4125-9231-7E5CF348E0EA}" dt="2018-12-14T02:04:20.645" v="25" actId="478"/>
          <ac:spMkLst>
            <pc:docMk/>
            <pc:sldMk cId="414440547" sldId="286"/>
            <ac:spMk id="11" creationId="{394DC265-95F8-49A8-8947-4E3DBEEE5C1C}"/>
          </ac:spMkLst>
        </pc:spChg>
        <pc:spChg chg="add mod">
          <ac:chgData name="Ken Merrihew" userId="bcb7a1e886d99f07" providerId="LiveId" clId="{709281D7-B7F4-4125-9231-7E5CF348E0EA}" dt="2018-12-14T03:48:24.437" v="709" actId="1076"/>
          <ac:spMkLst>
            <pc:docMk/>
            <pc:sldMk cId="414440547" sldId="286"/>
            <ac:spMk id="12" creationId="{4D1C95A0-F841-464C-8DD6-A95D6FCE1D8F}"/>
          </ac:spMkLst>
        </pc:spChg>
        <pc:picChg chg="add mod ord">
          <ac:chgData name="Ken Merrihew" userId="bcb7a1e886d99f07" providerId="LiveId" clId="{709281D7-B7F4-4125-9231-7E5CF348E0EA}" dt="2018-12-14T03:48:22.116" v="708" actId="1076"/>
          <ac:picMkLst>
            <pc:docMk/>
            <pc:sldMk cId="414440547" sldId="286"/>
            <ac:picMk id="5" creationId="{D6340080-E715-490A-8AAA-E67B49C5C887}"/>
          </ac:picMkLst>
        </pc:picChg>
        <pc:picChg chg="add del mod">
          <ac:chgData name="Ken Merrihew" userId="bcb7a1e886d99f07" providerId="LiveId" clId="{709281D7-B7F4-4125-9231-7E5CF348E0EA}" dt="2018-12-14T02:04:19.652" v="24" actId="478"/>
          <ac:picMkLst>
            <pc:docMk/>
            <pc:sldMk cId="414440547" sldId="286"/>
            <ac:picMk id="8" creationId="{332B2259-2B47-40A7-913F-1550ED38B870}"/>
          </ac:picMkLst>
        </pc:picChg>
        <pc:picChg chg="add del mod">
          <ac:chgData name="Ken Merrihew" userId="bcb7a1e886d99f07" providerId="LiveId" clId="{709281D7-B7F4-4125-9231-7E5CF348E0EA}" dt="2018-12-14T02:04:41.137" v="34" actId="478"/>
          <ac:picMkLst>
            <pc:docMk/>
            <pc:sldMk cId="414440547" sldId="286"/>
            <ac:picMk id="10" creationId="{A3879135-151F-4567-B167-2425B7892DC0}"/>
          </ac:picMkLst>
        </pc:picChg>
      </pc:sldChg>
      <pc:sldChg chg="add ord">
        <pc:chgData name="Ken Merrihew" userId="bcb7a1e886d99f07" providerId="LiveId" clId="{709281D7-B7F4-4125-9231-7E5CF348E0EA}" dt="2018-12-15T21:52:11.643" v="2839"/>
        <pc:sldMkLst>
          <pc:docMk/>
          <pc:sldMk cId="4230049061" sldId="287"/>
        </pc:sldMkLst>
      </pc:sldChg>
      <pc:sldChg chg="delSp modSp add delAnim modAnim">
        <pc:chgData name="Ken Merrihew" userId="bcb7a1e886d99f07" providerId="LiveId" clId="{709281D7-B7F4-4125-9231-7E5CF348E0EA}" dt="2018-12-14T02:16:16.121" v="97"/>
        <pc:sldMkLst>
          <pc:docMk/>
          <pc:sldMk cId="2649769083" sldId="288"/>
        </pc:sldMkLst>
        <pc:spChg chg="mod">
          <ac:chgData name="Ken Merrihew" userId="bcb7a1e886d99f07" providerId="LiveId" clId="{709281D7-B7F4-4125-9231-7E5CF348E0EA}" dt="2018-12-14T02:16:16.121" v="97"/>
          <ac:spMkLst>
            <pc:docMk/>
            <pc:sldMk cId="2649769083" sldId="288"/>
            <ac:spMk id="3" creationId="{A9DB6881-E28D-4640-B6F4-126EE6D5997D}"/>
          </ac:spMkLst>
        </pc:spChg>
        <pc:spChg chg="del">
          <ac:chgData name="Ken Merrihew" userId="bcb7a1e886d99f07" providerId="LiveId" clId="{709281D7-B7F4-4125-9231-7E5CF348E0EA}" dt="2018-12-14T02:12:20.798" v="72" actId="478"/>
          <ac:spMkLst>
            <pc:docMk/>
            <pc:sldMk cId="2649769083" sldId="288"/>
            <ac:spMk id="12" creationId="{4D1C95A0-F841-464C-8DD6-A95D6FCE1D8F}"/>
          </ac:spMkLst>
        </pc:spChg>
        <pc:picChg chg="del">
          <ac:chgData name="Ken Merrihew" userId="bcb7a1e886d99f07" providerId="LiveId" clId="{709281D7-B7F4-4125-9231-7E5CF348E0EA}" dt="2018-12-14T02:12:20.075" v="71" actId="478"/>
          <ac:picMkLst>
            <pc:docMk/>
            <pc:sldMk cId="2649769083" sldId="288"/>
            <ac:picMk id="5" creationId="{D6340080-E715-490A-8AAA-E67B49C5C887}"/>
          </ac:picMkLst>
        </pc:picChg>
      </pc:sldChg>
      <pc:sldChg chg="add">
        <pc:chgData name="Ken Merrihew" userId="bcb7a1e886d99f07" providerId="LiveId" clId="{709281D7-B7F4-4125-9231-7E5CF348E0EA}" dt="2018-12-14T02:12:17.824" v="70"/>
        <pc:sldMkLst>
          <pc:docMk/>
          <pc:sldMk cId="3212944679" sldId="289"/>
        </pc:sldMkLst>
      </pc:sldChg>
      <pc:sldChg chg="modSp add modAnim">
        <pc:chgData name="Ken Merrihew" userId="bcb7a1e886d99f07" providerId="LiveId" clId="{709281D7-B7F4-4125-9231-7E5CF348E0EA}" dt="2018-12-14T02:17:52.133" v="104" actId="20577"/>
        <pc:sldMkLst>
          <pc:docMk/>
          <pc:sldMk cId="1147208793" sldId="290"/>
        </pc:sldMkLst>
        <pc:spChg chg="mod">
          <ac:chgData name="Ken Merrihew" userId="bcb7a1e886d99f07" providerId="LiveId" clId="{709281D7-B7F4-4125-9231-7E5CF348E0EA}" dt="2018-12-14T02:17:52.133" v="104" actId="20577"/>
          <ac:spMkLst>
            <pc:docMk/>
            <pc:sldMk cId="1147208793" sldId="290"/>
            <ac:spMk id="3" creationId="{A9DB6881-E28D-4640-B6F4-126EE6D5997D}"/>
          </ac:spMkLst>
        </pc:spChg>
      </pc:sldChg>
      <pc:sldChg chg="modSp add">
        <pc:chgData name="Ken Merrihew" userId="bcb7a1e886d99f07" providerId="LiveId" clId="{709281D7-B7F4-4125-9231-7E5CF348E0EA}" dt="2018-12-14T03:49:28.457" v="711" actId="20577"/>
        <pc:sldMkLst>
          <pc:docMk/>
          <pc:sldMk cId="217499946" sldId="291"/>
        </pc:sldMkLst>
        <pc:spChg chg="mod">
          <ac:chgData name="Ken Merrihew" userId="bcb7a1e886d99f07" providerId="LiveId" clId="{709281D7-B7F4-4125-9231-7E5CF348E0EA}" dt="2018-12-14T03:49:28.457" v="711" actId="20577"/>
          <ac:spMkLst>
            <pc:docMk/>
            <pc:sldMk cId="217499946" sldId="291"/>
            <ac:spMk id="3" creationId="{A9DB6881-E28D-4640-B6F4-126EE6D5997D}"/>
          </ac:spMkLst>
        </pc:spChg>
      </pc:sldChg>
      <pc:sldChg chg="addSp delSp modSp add ord delAnim modAnim">
        <pc:chgData name="Ken Merrihew" userId="bcb7a1e886d99f07" providerId="LiveId" clId="{709281D7-B7F4-4125-9231-7E5CF348E0EA}" dt="2018-12-14T15:49:12.947" v="1228"/>
        <pc:sldMkLst>
          <pc:docMk/>
          <pc:sldMk cId="4035200980" sldId="292"/>
        </pc:sldMkLst>
        <pc:spChg chg="del mod ord">
          <ac:chgData name="Ken Merrihew" userId="bcb7a1e886d99f07" providerId="LiveId" clId="{709281D7-B7F4-4125-9231-7E5CF348E0EA}" dt="2018-12-14T15:39:35.954" v="1183" actId="478"/>
          <ac:spMkLst>
            <pc:docMk/>
            <pc:sldMk cId="4035200980" sldId="292"/>
            <ac:spMk id="3" creationId="{A9DB6881-E28D-4640-B6F4-126EE6D5997D}"/>
          </ac:spMkLst>
        </pc:spChg>
        <pc:spChg chg="add del mod">
          <ac:chgData name="Ken Merrihew" userId="bcb7a1e886d99f07" providerId="LiveId" clId="{709281D7-B7F4-4125-9231-7E5CF348E0EA}" dt="2018-12-14T15:20:08.495" v="1004" actId="478"/>
          <ac:spMkLst>
            <pc:docMk/>
            <pc:sldMk cId="4035200980" sldId="292"/>
            <ac:spMk id="4" creationId="{CC5CD635-283C-4A68-B6A1-94CE9CEC51C0}"/>
          </ac:spMkLst>
        </pc:spChg>
        <pc:spChg chg="add del mod ord">
          <ac:chgData name="Ken Merrihew" userId="bcb7a1e886d99f07" providerId="LiveId" clId="{709281D7-B7F4-4125-9231-7E5CF348E0EA}" dt="2018-12-14T15:47:12.673" v="1202" actId="478"/>
          <ac:spMkLst>
            <pc:docMk/>
            <pc:sldMk cId="4035200980" sldId="292"/>
            <ac:spMk id="5" creationId="{A7E96431-42DC-413E-9BE1-DC71684082E4}"/>
          </ac:spMkLst>
        </pc:spChg>
        <pc:spChg chg="add del mod">
          <ac:chgData name="Ken Merrihew" userId="bcb7a1e886d99f07" providerId="LiveId" clId="{709281D7-B7F4-4125-9231-7E5CF348E0EA}" dt="2018-12-14T15:11:55.013" v="776" actId="478"/>
          <ac:spMkLst>
            <pc:docMk/>
            <pc:sldMk cId="4035200980" sldId="292"/>
            <ac:spMk id="6" creationId="{3A6E429D-DC69-4C0D-AD82-904446A3258C}"/>
          </ac:spMkLst>
        </pc:spChg>
        <pc:spChg chg="add mod ord">
          <ac:chgData name="Ken Merrihew" userId="bcb7a1e886d99f07" providerId="LiveId" clId="{709281D7-B7F4-4125-9231-7E5CF348E0EA}" dt="2018-12-14T15:37:37.233" v="1172" actId="167"/>
          <ac:spMkLst>
            <pc:docMk/>
            <pc:sldMk cId="4035200980" sldId="292"/>
            <ac:spMk id="7" creationId="{30B54FF5-BB4D-4226-B92A-E2B9C0F69E96}"/>
          </ac:spMkLst>
        </pc:spChg>
        <pc:spChg chg="add del mod">
          <ac:chgData name="Ken Merrihew" userId="bcb7a1e886d99f07" providerId="LiveId" clId="{709281D7-B7F4-4125-9231-7E5CF348E0EA}" dt="2018-12-14T15:11:55.013" v="776" actId="478"/>
          <ac:spMkLst>
            <pc:docMk/>
            <pc:sldMk cId="4035200980" sldId="292"/>
            <ac:spMk id="8" creationId="{2F3B9B2C-18E9-400D-8637-71794992BA58}"/>
          </ac:spMkLst>
        </pc:spChg>
        <pc:spChg chg="add del mod">
          <ac:chgData name="Ken Merrihew" userId="bcb7a1e886d99f07" providerId="LiveId" clId="{709281D7-B7F4-4125-9231-7E5CF348E0EA}" dt="2018-12-14T15:11:55.013" v="776" actId="478"/>
          <ac:spMkLst>
            <pc:docMk/>
            <pc:sldMk cId="4035200980" sldId="292"/>
            <ac:spMk id="9" creationId="{72E5579C-E43F-42D2-A148-FC0304ABD5A0}"/>
          </ac:spMkLst>
        </pc:spChg>
        <pc:spChg chg="add del mod">
          <ac:chgData name="Ken Merrihew" userId="bcb7a1e886d99f07" providerId="LiveId" clId="{709281D7-B7F4-4125-9231-7E5CF348E0EA}" dt="2018-12-14T15:11:55.013" v="776" actId="478"/>
          <ac:spMkLst>
            <pc:docMk/>
            <pc:sldMk cId="4035200980" sldId="292"/>
            <ac:spMk id="10" creationId="{F98ECEA7-842D-43FA-ABD3-A56E7653A00C}"/>
          </ac:spMkLst>
        </pc:spChg>
        <pc:spChg chg="add mod">
          <ac:chgData name="Ken Merrihew" userId="bcb7a1e886d99f07" providerId="LiveId" clId="{709281D7-B7F4-4125-9231-7E5CF348E0EA}" dt="2018-12-14T15:35:59.511" v="1169" actId="164"/>
          <ac:spMkLst>
            <pc:docMk/>
            <pc:sldMk cId="4035200980" sldId="292"/>
            <ac:spMk id="13" creationId="{E1E18DA1-644E-4049-A526-6271427028C7}"/>
          </ac:spMkLst>
        </pc:spChg>
        <pc:spChg chg="add mod ord">
          <ac:chgData name="Ken Merrihew" userId="bcb7a1e886d99f07" providerId="LiveId" clId="{709281D7-B7F4-4125-9231-7E5CF348E0EA}" dt="2018-12-14T15:41:24.860" v="1200" actId="20577"/>
          <ac:spMkLst>
            <pc:docMk/>
            <pc:sldMk cId="4035200980" sldId="292"/>
            <ac:spMk id="14" creationId="{A86E0BA1-293A-44FF-AEE9-AE4E402C9F6A}"/>
          </ac:spMkLst>
        </pc:spChg>
        <pc:spChg chg="add mod">
          <ac:chgData name="Ken Merrihew" userId="bcb7a1e886d99f07" providerId="LiveId" clId="{709281D7-B7F4-4125-9231-7E5CF348E0EA}" dt="2018-12-14T15:48:20.265" v="1213" actId="207"/>
          <ac:spMkLst>
            <pc:docMk/>
            <pc:sldMk cId="4035200980" sldId="292"/>
            <ac:spMk id="16" creationId="{34150509-378B-45D4-9E12-EB45D0C2FFC7}"/>
          </ac:spMkLst>
        </pc:spChg>
        <pc:spChg chg="add mod">
          <ac:chgData name="Ken Merrihew" userId="bcb7a1e886d99f07" providerId="LiveId" clId="{709281D7-B7F4-4125-9231-7E5CF348E0EA}" dt="2018-12-14T15:48:49.819" v="1222" actId="20577"/>
          <ac:spMkLst>
            <pc:docMk/>
            <pc:sldMk cId="4035200980" sldId="292"/>
            <ac:spMk id="17" creationId="{0490A02E-A064-43B7-B314-B55B18172E1E}"/>
          </ac:spMkLst>
        </pc:spChg>
        <pc:spChg chg="add mod">
          <ac:chgData name="Ken Merrihew" userId="bcb7a1e886d99f07" providerId="LiveId" clId="{709281D7-B7F4-4125-9231-7E5CF348E0EA}" dt="2018-12-14T15:49:04.739" v="1227" actId="20577"/>
          <ac:spMkLst>
            <pc:docMk/>
            <pc:sldMk cId="4035200980" sldId="292"/>
            <ac:spMk id="18" creationId="{60C36689-92C4-4599-A3DD-6F3FC17DB0AD}"/>
          </ac:spMkLst>
        </pc:spChg>
        <pc:grpChg chg="add del mod ord">
          <ac:chgData name="Ken Merrihew" userId="bcb7a1e886d99f07" providerId="LiveId" clId="{709281D7-B7F4-4125-9231-7E5CF348E0EA}" dt="2018-12-14T15:47:12.673" v="1202" actId="478"/>
          <ac:grpSpMkLst>
            <pc:docMk/>
            <pc:sldMk cId="4035200980" sldId="292"/>
            <ac:grpSpMk id="15" creationId="{347D032E-43AB-487E-86BB-72A0DBB48AA3}"/>
          </ac:grpSpMkLst>
        </pc:grpChg>
        <pc:picChg chg="del">
          <ac:chgData name="Ken Merrihew" userId="bcb7a1e886d99f07" providerId="LiveId" clId="{709281D7-B7F4-4125-9231-7E5CF348E0EA}" dt="2018-12-14T03:27:33.309" v="457" actId="478"/>
          <ac:picMkLst>
            <pc:docMk/>
            <pc:sldMk cId="4035200980" sldId="292"/>
            <ac:picMk id="7" creationId="{3E65ECC3-6410-420F-A369-93F2B36D6416}"/>
          </ac:picMkLst>
        </pc:picChg>
        <pc:picChg chg="del">
          <ac:chgData name="Ken Merrihew" userId="bcb7a1e886d99f07" providerId="LiveId" clId="{709281D7-B7F4-4125-9231-7E5CF348E0EA}" dt="2018-12-14T03:27:35.516" v="458" actId="478"/>
          <ac:picMkLst>
            <pc:docMk/>
            <pc:sldMk cId="4035200980" sldId="292"/>
            <ac:picMk id="5126" creationId="{6FDC0448-8187-480F-AA6D-D709956C4560}"/>
          </ac:picMkLst>
        </pc:picChg>
        <pc:cxnChg chg="add del mod">
          <ac:chgData name="Ken Merrihew" userId="bcb7a1e886d99f07" providerId="LiveId" clId="{709281D7-B7F4-4125-9231-7E5CF348E0EA}" dt="2018-12-14T15:21:04.360" v="1011" actId="478"/>
          <ac:cxnSpMkLst>
            <pc:docMk/>
            <pc:sldMk cId="4035200980" sldId="292"/>
            <ac:cxnSpMk id="12" creationId="{0A9E8ECC-39AD-4830-88AB-9E991311F52F}"/>
          </ac:cxnSpMkLst>
        </pc:cxnChg>
      </pc:sldChg>
      <pc:sldChg chg="delSp modSp add delAnim modAnim">
        <pc:chgData name="Ken Merrihew" userId="bcb7a1e886d99f07" providerId="LiveId" clId="{709281D7-B7F4-4125-9231-7E5CF348E0EA}" dt="2018-12-14T23:24:39.545" v="1935" actId="6549"/>
        <pc:sldMkLst>
          <pc:docMk/>
          <pc:sldMk cId="687369054" sldId="293"/>
        </pc:sldMkLst>
        <pc:spChg chg="mod">
          <ac:chgData name="Ken Merrihew" userId="bcb7a1e886d99f07" providerId="LiveId" clId="{709281D7-B7F4-4125-9231-7E5CF348E0EA}" dt="2018-12-14T23:24:39.545" v="1935" actId="6549"/>
          <ac:spMkLst>
            <pc:docMk/>
            <pc:sldMk cId="687369054" sldId="293"/>
            <ac:spMk id="3" creationId="{A9DB6881-E28D-4640-B6F4-126EE6D5997D}"/>
          </ac:spMkLst>
        </pc:spChg>
        <pc:spChg chg="del">
          <ac:chgData name="Ken Merrihew" userId="bcb7a1e886d99f07" providerId="LiveId" clId="{709281D7-B7F4-4125-9231-7E5CF348E0EA}" dt="2018-12-14T03:37:07.744" v="620" actId="478"/>
          <ac:spMkLst>
            <pc:docMk/>
            <pc:sldMk cId="687369054" sldId="293"/>
            <ac:spMk id="6" creationId="{3A6E429D-DC69-4C0D-AD82-904446A3258C}"/>
          </ac:spMkLst>
        </pc:spChg>
        <pc:spChg chg="del">
          <ac:chgData name="Ken Merrihew" userId="bcb7a1e886d99f07" providerId="LiveId" clId="{709281D7-B7F4-4125-9231-7E5CF348E0EA}" dt="2018-12-14T03:37:08.611" v="621" actId="478"/>
          <ac:spMkLst>
            <pc:docMk/>
            <pc:sldMk cId="687369054" sldId="293"/>
            <ac:spMk id="8" creationId="{2F3B9B2C-18E9-400D-8637-71794992BA58}"/>
          </ac:spMkLst>
        </pc:spChg>
        <pc:spChg chg="del">
          <ac:chgData name="Ken Merrihew" userId="bcb7a1e886d99f07" providerId="LiveId" clId="{709281D7-B7F4-4125-9231-7E5CF348E0EA}" dt="2018-12-14T03:37:09.600" v="622" actId="478"/>
          <ac:spMkLst>
            <pc:docMk/>
            <pc:sldMk cId="687369054" sldId="293"/>
            <ac:spMk id="9" creationId="{72E5579C-E43F-42D2-A148-FC0304ABD5A0}"/>
          </ac:spMkLst>
        </pc:spChg>
        <pc:spChg chg="mod">
          <ac:chgData name="Ken Merrihew" userId="bcb7a1e886d99f07" providerId="LiveId" clId="{709281D7-B7F4-4125-9231-7E5CF348E0EA}" dt="2018-12-14T17:25:25.746" v="1340" actId="1036"/>
          <ac:spMkLst>
            <pc:docMk/>
            <pc:sldMk cId="687369054" sldId="293"/>
            <ac:spMk id="10" creationId="{F98ECEA7-842D-43FA-ABD3-A56E7653A00C}"/>
          </ac:spMkLst>
        </pc:spChg>
      </pc:sldChg>
      <pc:sldChg chg="add">
        <pc:chgData name="Ken Merrihew" userId="bcb7a1e886d99f07" providerId="LiveId" clId="{709281D7-B7F4-4125-9231-7E5CF348E0EA}" dt="2018-12-14T03:36:39.681" v="610"/>
        <pc:sldMkLst>
          <pc:docMk/>
          <pc:sldMk cId="1683863090" sldId="294"/>
        </pc:sldMkLst>
      </pc:sldChg>
      <pc:sldChg chg="add">
        <pc:chgData name="Ken Merrihew" userId="bcb7a1e886d99f07" providerId="LiveId" clId="{709281D7-B7F4-4125-9231-7E5CF348E0EA}" dt="2018-12-14T15:11:41.388" v="772"/>
        <pc:sldMkLst>
          <pc:docMk/>
          <pc:sldMk cId="2707949187" sldId="295"/>
        </pc:sldMkLst>
      </pc:sldChg>
      <pc:sldChg chg="add ord">
        <pc:chgData name="Ken Merrihew" userId="bcb7a1e886d99f07" providerId="LiveId" clId="{709281D7-B7F4-4125-9231-7E5CF348E0EA}" dt="2018-12-14T15:11:49.237" v="775"/>
        <pc:sldMkLst>
          <pc:docMk/>
          <pc:sldMk cId="4264546989" sldId="296"/>
        </pc:sldMkLst>
      </pc:sldChg>
      <pc:sldChg chg="modSp add modAnim">
        <pc:chgData name="Ken Merrihew" userId="bcb7a1e886d99f07" providerId="LiveId" clId="{709281D7-B7F4-4125-9231-7E5CF348E0EA}" dt="2018-12-15T21:07:27.290" v="2681" actId="1076"/>
        <pc:sldMkLst>
          <pc:docMk/>
          <pc:sldMk cId="1662690401" sldId="297"/>
        </pc:sldMkLst>
        <pc:spChg chg="mod">
          <ac:chgData name="Ken Merrihew" userId="bcb7a1e886d99f07" providerId="LiveId" clId="{709281D7-B7F4-4125-9231-7E5CF348E0EA}" dt="2018-12-15T19:28:26.583" v="2547" actId="1035"/>
          <ac:spMkLst>
            <pc:docMk/>
            <pc:sldMk cId="1662690401" sldId="297"/>
            <ac:spMk id="5" creationId="{A7E96431-42DC-413E-9BE1-DC71684082E4}"/>
          </ac:spMkLst>
        </pc:spChg>
        <pc:spChg chg="mod">
          <ac:chgData name="Ken Merrihew" userId="bcb7a1e886d99f07" providerId="LiveId" clId="{709281D7-B7F4-4125-9231-7E5CF348E0EA}" dt="2018-12-14T17:21:46.751" v="1302" actId="14838"/>
          <ac:spMkLst>
            <pc:docMk/>
            <pc:sldMk cId="1662690401" sldId="297"/>
            <ac:spMk id="7" creationId="{30B54FF5-BB4D-4226-B92A-E2B9C0F69E96}"/>
          </ac:spMkLst>
        </pc:spChg>
        <pc:spChg chg="mod">
          <ac:chgData name="Ken Merrihew" userId="bcb7a1e886d99f07" providerId="LiveId" clId="{709281D7-B7F4-4125-9231-7E5CF348E0EA}" dt="2018-12-15T21:07:27.290" v="2681" actId="1076"/>
          <ac:spMkLst>
            <pc:docMk/>
            <pc:sldMk cId="1662690401" sldId="297"/>
            <ac:spMk id="13" creationId="{E1E18DA1-644E-4049-A526-6271427028C7}"/>
          </ac:spMkLst>
        </pc:spChg>
        <pc:spChg chg="mod">
          <ac:chgData name="Ken Merrihew" userId="bcb7a1e886d99f07" providerId="LiveId" clId="{709281D7-B7F4-4125-9231-7E5CF348E0EA}" dt="2018-12-14T17:21:46.751" v="1302" actId="14838"/>
          <ac:spMkLst>
            <pc:docMk/>
            <pc:sldMk cId="1662690401" sldId="297"/>
            <ac:spMk id="14" creationId="{A86E0BA1-293A-44FF-AEE9-AE4E402C9F6A}"/>
          </ac:spMkLst>
        </pc:spChg>
      </pc:sldChg>
      <pc:sldChg chg="addSp delSp modSp add addAnim delAnim modAnim">
        <pc:chgData name="Ken Merrihew" userId="bcb7a1e886d99f07" providerId="LiveId" clId="{709281D7-B7F4-4125-9231-7E5CF348E0EA}" dt="2018-12-16T04:56:48.986" v="3336"/>
        <pc:sldMkLst>
          <pc:docMk/>
          <pc:sldMk cId="2475741270" sldId="298"/>
        </pc:sldMkLst>
        <pc:spChg chg="add del mod">
          <ac:chgData name="Ken Merrihew" userId="bcb7a1e886d99f07" providerId="LiveId" clId="{709281D7-B7F4-4125-9231-7E5CF348E0EA}" dt="2018-12-14T18:10:03.023" v="1530" actId="14100"/>
          <ac:spMkLst>
            <pc:docMk/>
            <pc:sldMk cId="2475741270" sldId="298"/>
            <ac:spMk id="3" creationId="{A9DB6881-E28D-4640-B6F4-126EE6D5997D}"/>
          </ac:spMkLst>
        </pc:spChg>
        <pc:spChg chg="add del mod">
          <ac:chgData name="Ken Merrihew" userId="bcb7a1e886d99f07" providerId="LiveId" clId="{709281D7-B7F4-4125-9231-7E5CF348E0EA}" dt="2018-12-16T04:47:44.780" v="2888" actId="478"/>
          <ac:spMkLst>
            <pc:docMk/>
            <pc:sldMk cId="2475741270" sldId="298"/>
            <ac:spMk id="4" creationId="{6B0BFFCD-495F-48D3-99E3-FDBD38C3A3F5}"/>
          </ac:spMkLst>
        </pc:spChg>
        <pc:spChg chg="add del">
          <ac:chgData name="Ken Merrihew" userId="bcb7a1e886d99f07" providerId="LiveId" clId="{709281D7-B7F4-4125-9231-7E5CF348E0EA}" dt="2018-12-14T18:02:12.790" v="1357" actId="478"/>
          <ac:spMkLst>
            <pc:docMk/>
            <pc:sldMk cId="2475741270" sldId="298"/>
            <ac:spMk id="4" creationId="{B6EADB43-4BE4-4F86-9FE3-93E3511ECA3B}"/>
          </ac:spMkLst>
        </pc:spChg>
        <pc:spChg chg="add mod">
          <ac:chgData name="Ken Merrihew" userId="bcb7a1e886d99f07" providerId="LiveId" clId="{709281D7-B7F4-4125-9231-7E5CF348E0EA}" dt="2018-12-16T04:56:07.048" v="3326" actId="164"/>
          <ac:spMkLst>
            <pc:docMk/>
            <pc:sldMk cId="2475741270" sldId="298"/>
            <ac:spMk id="5" creationId="{3F447EBE-1736-4E7D-BDFB-E645C15E00C9}"/>
          </ac:spMkLst>
        </pc:spChg>
        <pc:spChg chg="add del">
          <ac:chgData name="Ken Merrihew" userId="bcb7a1e886d99f07" providerId="LiveId" clId="{709281D7-B7F4-4125-9231-7E5CF348E0EA}" dt="2018-12-14T18:02:12.790" v="1357" actId="478"/>
          <ac:spMkLst>
            <pc:docMk/>
            <pc:sldMk cId="2475741270" sldId="298"/>
            <ac:spMk id="5" creationId="{E757C0F3-31CD-44C6-88FC-3FD63B9E877B}"/>
          </ac:spMkLst>
        </pc:spChg>
        <pc:spChg chg="add del">
          <ac:chgData name="Ken Merrihew" userId="bcb7a1e886d99f07" providerId="LiveId" clId="{709281D7-B7F4-4125-9231-7E5CF348E0EA}" dt="2018-12-14T18:02:12.790" v="1357" actId="478"/>
          <ac:spMkLst>
            <pc:docMk/>
            <pc:sldMk cId="2475741270" sldId="298"/>
            <ac:spMk id="6" creationId="{542D4EED-1A20-49AE-9822-D4130763E152}"/>
          </ac:spMkLst>
        </pc:spChg>
        <pc:spChg chg="add mod">
          <ac:chgData name="Ken Merrihew" userId="bcb7a1e886d99f07" providerId="LiveId" clId="{709281D7-B7F4-4125-9231-7E5CF348E0EA}" dt="2018-12-16T04:56:07.048" v="3326" actId="164"/>
          <ac:spMkLst>
            <pc:docMk/>
            <pc:sldMk cId="2475741270" sldId="298"/>
            <ac:spMk id="6" creationId="{59B2284C-6B17-4556-8D69-3D0144D7BC4B}"/>
          </ac:spMkLst>
        </pc:spChg>
        <pc:spChg chg="add del mod">
          <ac:chgData name="Ken Merrihew" userId="bcb7a1e886d99f07" providerId="LiveId" clId="{709281D7-B7F4-4125-9231-7E5CF348E0EA}" dt="2018-12-16T04:56:15.158" v="3330"/>
          <ac:spMkLst>
            <pc:docMk/>
            <pc:sldMk cId="2475741270" sldId="298"/>
            <ac:spMk id="8" creationId="{410A288F-393A-4CA6-BFF8-D02CB25D486A}"/>
          </ac:spMkLst>
        </pc:spChg>
        <pc:spChg chg="add mod">
          <ac:chgData name="Ken Merrihew" userId="bcb7a1e886d99f07" providerId="LiveId" clId="{709281D7-B7F4-4125-9231-7E5CF348E0EA}" dt="2018-12-14T18:10:13.032" v="1531" actId="164"/>
          <ac:spMkLst>
            <pc:docMk/>
            <pc:sldMk cId="2475741270" sldId="298"/>
            <ac:spMk id="11" creationId="{B7CF8E23-A345-496F-A005-65F4144EE526}"/>
          </ac:spMkLst>
        </pc:spChg>
        <pc:spChg chg="add mod">
          <ac:chgData name="Ken Merrihew" userId="bcb7a1e886d99f07" providerId="LiveId" clId="{709281D7-B7F4-4125-9231-7E5CF348E0EA}" dt="2018-12-14T18:10:13.032" v="1531" actId="164"/>
          <ac:spMkLst>
            <pc:docMk/>
            <pc:sldMk cId="2475741270" sldId="298"/>
            <ac:spMk id="12" creationId="{5021D5D1-D913-42E4-A63B-374B313428FE}"/>
          </ac:spMkLst>
        </pc:spChg>
        <pc:spChg chg="add mod ord">
          <ac:chgData name="Ken Merrihew" userId="bcb7a1e886d99f07" providerId="LiveId" clId="{709281D7-B7F4-4125-9231-7E5CF348E0EA}" dt="2018-12-14T18:14:27.180" v="1659" actId="166"/>
          <ac:spMkLst>
            <pc:docMk/>
            <pc:sldMk cId="2475741270" sldId="298"/>
            <ac:spMk id="13" creationId="{C4350013-22FE-4EF1-86E3-324F86A9B442}"/>
          </ac:spMkLst>
        </pc:spChg>
        <pc:spChg chg="add mod ord">
          <ac:chgData name="Ken Merrihew" userId="bcb7a1e886d99f07" providerId="LiveId" clId="{709281D7-B7F4-4125-9231-7E5CF348E0EA}" dt="2018-12-14T18:14:16.855" v="1657" actId="1076"/>
          <ac:spMkLst>
            <pc:docMk/>
            <pc:sldMk cId="2475741270" sldId="298"/>
            <ac:spMk id="14" creationId="{52A16FA9-BBA3-4E45-9D0D-1973ABC62FAB}"/>
          </ac:spMkLst>
        </pc:spChg>
        <pc:spChg chg="add mod">
          <ac:chgData name="Ken Merrihew" userId="bcb7a1e886d99f07" providerId="LiveId" clId="{709281D7-B7F4-4125-9231-7E5CF348E0EA}" dt="2018-12-14T18:10:13.032" v="1531" actId="164"/>
          <ac:spMkLst>
            <pc:docMk/>
            <pc:sldMk cId="2475741270" sldId="298"/>
            <ac:spMk id="15" creationId="{A66FA886-DC53-44BD-82D6-010D7118BC27}"/>
          </ac:spMkLst>
        </pc:spChg>
        <pc:spChg chg="add mod">
          <ac:chgData name="Ken Merrihew" userId="bcb7a1e886d99f07" providerId="LiveId" clId="{709281D7-B7F4-4125-9231-7E5CF348E0EA}" dt="2018-12-14T18:10:13.032" v="1531" actId="164"/>
          <ac:spMkLst>
            <pc:docMk/>
            <pc:sldMk cId="2475741270" sldId="298"/>
            <ac:spMk id="16" creationId="{8F0EC01E-1BE6-4DBB-BBBD-EB09585C5FDB}"/>
          </ac:spMkLst>
        </pc:spChg>
        <pc:spChg chg="add mod">
          <ac:chgData name="Ken Merrihew" userId="bcb7a1e886d99f07" providerId="LiveId" clId="{709281D7-B7F4-4125-9231-7E5CF348E0EA}" dt="2018-12-14T18:14:07.428" v="1656"/>
          <ac:spMkLst>
            <pc:docMk/>
            <pc:sldMk cId="2475741270" sldId="298"/>
            <ac:spMk id="17" creationId="{3225396B-6C49-4E8A-B4F1-B009FFA60114}"/>
          </ac:spMkLst>
        </pc:spChg>
        <pc:spChg chg="add mod ord">
          <ac:chgData name="Ken Merrihew" userId="bcb7a1e886d99f07" providerId="LiveId" clId="{709281D7-B7F4-4125-9231-7E5CF348E0EA}" dt="2018-12-14T18:10:13.032" v="1531" actId="164"/>
          <ac:spMkLst>
            <pc:docMk/>
            <pc:sldMk cId="2475741270" sldId="298"/>
            <ac:spMk id="18" creationId="{76F770DD-66F9-46E9-9746-BE5DB52628BA}"/>
          </ac:spMkLst>
        </pc:spChg>
        <pc:spChg chg="add mod ord">
          <ac:chgData name="Ken Merrihew" userId="bcb7a1e886d99f07" providerId="LiveId" clId="{709281D7-B7F4-4125-9231-7E5CF348E0EA}" dt="2018-12-14T18:10:13.032" v="1531" actId="164"/>
          <ac:spMkLst>
            <pc:docMk/>
            <pc:sldMk cId="2475741270" sldId="298"/>
            <ac:spMk id="19" creationId="{E8BC923A-BB25-478E-9266-EAE38B033EFB}"/>
          </ac:spMkLst>
        </pc:spChg>
        <pc:spChg chg="mod topLvl">
          <ac:chgData name="Ken Merrihew" userId="bcb7a1e886d99f07" providerId="LiveId" clId="{709281D7-B7F4-4125-9231-7E5CF348E0EA}" dt="2018-12-14T18:12:08.126" v="1594" actId="164"/>
          <ac:spMkLst>
            <pc:docMk/>
            <pc:sldMk cId="2475741270" sldId="298"/>
            <ac:spMk id="22" creationId="{340D3F3B-E147-4C29-A975-9020A305A3CB}"/>
          </ac:spMkLst>
        </pc:spChg>
        <pc:spChg chg="mod topLvl">
          <ac:chgData name="Ken Merrihew" userId="bcb7a1e886d99f07" providerId="LiveId" clId="{709281D7-B7F4-4125-9231-7E5CF348E0EA}" dt="2018-12-14T18:12:08.126" v="1594" actId="164"/>
          <ac:spMkLst>
            <pc:docMk/>
            <pc:sldMk cId="2475741270" sldId="298"/>
            <ac:spMk id="23" creationId="{35DBC9A2-6B70-44F1-A56A-23546D46369E}"/>
          </ac:spMkLst>
        </pc:spChg>
        <pc:spChg chg="mod topLvl">
          <ac:chgData name="Ken Merrihew" userId="bcb7a1e886d99f07" providerId="LiveId" clId="{709281D7-B7F4-4125-9231-7E5CF348E0EA}" dt="2018-12-14T18:12:08.126" v="1594" actId="164"/>
          <ac:spMkLst>
            <pc:docMk/>
            <pc:sldMk cId="2475741270" sldId="298"/>
            <ac:spMk id="24" creationId="{718BA40C-C50E-4BFA-8449-9892785C2061}"/>
          </ac:spMkLst>
        </pc:spChg>
        <pc:spChg chg="mod ord topLvl">
          <ac:chgData name="Ken Merrihew" userId="bcb7a1e886d99f07" providerId="LiveId" clId="{709281D7-B7F4-4125-9231-7E5CF348E0EA}" dt="2018-12-14T18:12:08.126" v="1594" actId="164"/>
          <ac:spMkLst>
            <pc:docMk/>
            <pc:sldMk cId="2475741270" sldId="298"/>
            <ac:spMk id="25" creationId="{AB81921B-CC41-4839-9402-78755FF9C6EB}"/>
          </ac:spMkLst>
        </pc:spChg>
        <pc:spChg chg="mod ord topLvl">
          <ac:chgData name="Ken Merrihew" userId="bcb7a1e886d99f07" providerId="LiveId" clId="{709281D7-B7F4-4125-9231-7E5CF348E0EA}" dt="2018-12-14T18:24:00.132" v="1855" actId="166"/>
          <ac:spMkLst>
            <pc:docMk/>
            <pc:sldMk cId="2475741270" sldId="298"/>
            <ac:spMk id="26" creationId="{BBE8B88F-7BA4-4B95-9958-47182F304BCC}"/>
          </ac:spMkLst>
        </pc:spChg>
        <pc:spChg chg="mod topLvl">
          <ac:chgData name="Ken Merrihew" userId="bcb7a1e886d99f07" providerId="LiveId" clId="{709281D7-B7F4-4125-9231-7E5CF348E0EA}" dt="2018-12-14T18:12:08.126" v="1594" actId="164"/>
          <ac:spMkLst>
            <pc:docMk/>
            <pc:sldMk cId="2475741270" sldId="298"/>
            <ac:spMk id="27" creationId="{9472A019-5830-43EC-ADE0-E10C2FEE66D9}"/>
          </ac:spMkLst>
        </pc:spChg>
        <pc:spChg chg="mod topLvl">
          <ac:chgData name="Ken Merrihew" userId="bcb7a1e886d99f07" providerId="LiveId" clId="{709281D7-B7F4-4125-9231-7E5CF348E0EA}" dt="2018-12-14T18:12:08.126" v="1594" actId="164"/>
          <ac:spMkLst>
            <pc:docMk/>
            <pc:sldMk cId="2475741270" sldId="298"/>
            <ac:spMk id="28" creationId="{0C819799-72DC-440A-A52F-D830EAFEAC0C}"/>
          </ac:spMkLst>
        </pc:spChg>
        <pc:spChg chg="mod topLvl">
          <ac:chgData name="Ken Merrihew" userId="bcb7a1e886d99f07" providerId="LiveId" clId="{709281D7-B7F4-4125-9231-7E5CF348E0EA}" dt="2018-12-14T18:23:46.770" v="1854" actId="1037"/>
          <ac:spMkLst>
            <pc:docMk/>
            <pc:sldMk cId="2475741270" sldId="298"/>
            <ac:spMk id="29" creationId="{D05832EC-AB00-4F68-9CF2-52FDDA0C6DF8}"/>
          </ac:spMkLst>
        </pc:spChg>
        <pc:spChg chg="mod topLvl">
          <ac:chgData name="Ken Merrihew" userId="bcb7a1e886d99f07" providerId="LiveId" clId="{709281D7-B7F4-4125-9231-7E5CF348E0EA}" dt="2018-12-14T18:23:46.770" v="1854" actId="1037"/>
          <ac:spMkLst>
            <pc:docMk/>
            <pc:sldMk cId="2475741270" sldId="298"/>
            <ac:spMk id="30" creationId="{0430B54E-DCB3-485F-88CF-D7F52F08D274}"/>
          </ac:spMkLst>
        </pc:spChg>
        <pc:spChg chg="add mod">
          <ac:chgData name="Ken Merrihew" userId="bcb7a1e886d99f07" providerId="LiveId" clId="{709281D7-B7F4-4125-9231-7E5CF348E0EA}" dt="2018-12-14T18:13:52.636" v="1655" actId="14100"/>
          <ac:spMkLst>
            <pc:docMk/>
            <pc:sldMk cId="2475741270" sldId="298"/>
            <ac:spMk id="32" creationId="{DC157F68-9F3B-4BED-980F-42A1BF65A145}"/>
          </ac:spMkLst>
        </pc:spChg>
        <pc:spChg chg="add mod">
          <ac:chgData name="Ken Merrihew" userId="bcb7a1e886d99f07" providerId="LiveId" clId="{709281D7-B7F4-4125-9231-7E5CF348E0EA}" dt="2018-12-14T18:13:47.826" v="1654" actId="313"/>
          <ac:spMkLst>
            <pc:docMk/>
            <pc:sldMk cId="2475741270" sldId="298"/>
            <ac:spMk id="33" creationId="{41BD21ED-A3E0-4410-8443-ECEBFBDB0E8B}"/>
          </ac:spMkLst>
        </pc:spChg>
        <pc:spChg chg="add mod">
          <ac:chgData name="Ken Merrihew" userId="bcb7a1e886d99f07" providerId="LiveId" clId="{709281D7-B7F4-4125-9231-7E5CF348E0EA}" dt="2018-12-15T20:24:39.356" v="2673" actId="1037"/>
          <ac:spMkLst>
            <pc:docMk/>
            <pc:sldMk cId="2475741270" sldId="298"/>
            <ac:spMk id="34" creationId="{142F2920-9720-44E2-BA42-31257F51E854}"/>
          </ac:spMkLst>
        </pc:spChg>
        <pc:spChg chg="add mod">
          <ac:chgData name="Ken Merrihew" userId="bcb7a1e886d99f07" providerId="LiveId" clId="{709281D7-B7F4-4125-9231-7E5CF348E0EA}" dt="2018-12-15T20:24:46.321" v="2680" actId="1036"/>
          <ac:spMkLst>
            <pc:docMk/>
            <pc:sldMk cId="2475741270" sldId="298"/>
            <ac:spMk id="35" creationId="{A05EB20F-0307-4285-B02F-55825C841CFE}"/>
          </ac:spMkLst>
        </pc:spChg>
        <pc:spChg chg="add mod">
          <ac:chgData name="Ken Merrihew" userId="bcb7a1e886d99f07" providerId="LiveId" clId="{709281D7-B7F4-4125-9231-7E5CF348E0EA}" dt="2018-12-16T04:56:07.048" v="3326" actId="164"/>
          <ac:spMkLst>
            <pc:docMk/>
            <pc:sldMk cId="2475741270" sldId="298"/>
            <ac:spMk id="36" creationId="{14CC865F-C391-4188-8251-792B6312B8E5}"/>
          </ac:spMkLst>
        </pc:spChg>
        <pc:spChg chg="add mod">
          <ac:chgData name="Ken Merrihew" userId="bcb7a1e886d99f07" providerId="LiveId" clId="{709281D7-B7F4-4125-9231-7E5CF348E0EA}" dt="2018-12-16T04:56:38.909" v="3333" actId="164"/>
          <ac:spMkLst>
            <pc:docMk/>
            <pc:sldMk cId="2475741270" sldId="298"/>
            <ac:spMk id="37" creationId="{D1CC2EC5-AF43-4F24-BA0B-6A3DF12A00C2}"/>
          </ac:spMkLst>
        </pc:spChg>
        <pc:spChg chg="add mod">
          <ac:chgData name="Ken Merrihew" userId="bcb7a1e886d99f07" providerId="LiveId" clId="{709281D7-B7F4-4125-9231-7E5CF348E0EA}" dt="2018-12-16T04:56:38.909" v="3333" actId="164"/>
          <ac:spMkLst>
            <pc:docMk/>
            <pc:sldMk cId="2475741270" sldId="298"/>
            <ac:spMk id="38" creationId="{E51F0AAF-2E0C-44E2-81BD-5507309DFF12}"/>
          </ac:spMkLst>
        </pc:spChg>
        <pc:spChg chg="add mod">
          <ac:chgData name="Ken Merrihew" userId="bcb7a1e886d99f07" providerId="LiveId" clId="{709281D7-B7F4-4125-9231-7E5CF348E0EA}" dt="2018-12-16T04:56:38.909" v="3333" actId="164"/>
          <ac:spMkLst>
            <pc:docMk/>
            <pc:sldMk cId="2475741270" sldId="298"/>
            <ac:spMk id="39" creationId="{324DF529-E259-4663-B281-A03F704BDD3F}"/>
          </ac:spMkLst>
        </pc:spChg>
        <pc:grpChg chg="add mod">
          <ac:chgData name="Ken Merrihew" userId="bcb7a1e886d99f07" providerId="LiveId" clId="{709281D7-B7F4-4125-9231-7E5CF348E0EA}" dt="2018-12-16T04:56:07.048" v="3326" actId="164"/>
          <ac:grpSpMkLst>
            <pc:docMk/>
            <pc:sldMk cId="2475741270" sldId="298"/>
            <ac:grpSpMk id="7" creationId="{4E58AC77-91AF-4FDC-89BF-7FC828F7FC7C}"/>
          </ac:grpSpMkLst>
        </pc:grpChg>
        <pc:grpChg chg="add mod">
          <ac:chgData name="Ken Merrihew" userId="bcb7a1e886d99f07" providerId="LiveId" clId="{709281D7-B7F4-4125-9231-7E5CF348E0EA}" dt="2018-12-16T04:56:38.909" v="3333" actId="164"/>
          <ac:grpSpMkLst>
            <pc:docMk/>
            <pc:sldMk cId="2475741270" sldId="298"/>
            <ac:grpSpMk id="9" creationId="{0F707871-257D-4A32-8EED-535B344B1AEC}"/>
          </ac:grpSpMkLst>
        </pc:grpChg>
        <pc:grpChg chg="add mod">
          <ac:chgData name="Ken Merrihew" userId="bcb7a1e886d99f07" providerId="LiveId" clId="{709281D7-B7F4-4125-9231-7E5CF348E0EA}" dt="2018-12-16T04:56:07.048" v="3326" actId="164"/>
          <ac:grpSpMkLst>
            <pc:docMk/>
            <pc:sldMk cId="2475741270" sldId="298"/>
            <ac:grpSpMk id="20" creationId="{A4D29B73-525A-4802-9BEB-8195BD6F811C}"/>
          </ac:grpSpMkLst>
        </pc:grpChg>
        <pc:grpChg chg="add del mod">
          <ac:chgData name="Ken Merrihew" userId="bcb7a1e886d99f07" providerId="LiveId" clId="{709281D7-B7F4-4125-9231-7E5CF348E0EA}" dt="2018-12-14T18:10:36.086" v="1536" actId="165"/>
          <ac:grpSpMkLst>
            <pc:docMk/>
            <pc:sldMk cId="2475741270" sldId="298"/>
            <ac:grpSpMk id="21" creationId="{F5F10597-F917-4687-BC7F-7BECD8BB7351}"/>
          </ac:grpSpMkLst>
        </pc:grpChg>
        <pc:grpChg chg="add mod">
          <ac:chgData name="Ken Merrihew" userId="bcb7a1e886d99f07" providerId="LiveId" clId="{709281D7-B7F4-4125-9231-7E5CF348E0EA}" dt="2018-12-16T04:56:38.909" v="3333" actId="164"/>
          <ac:grpSpMkLst>
            <pc:docMk/>
            <pc:sldMk cId="2475741270" sldId="298"/>
            <ac:grpSpMk id="31" creationId="{7E5DC378-555E-4161-B8C0-53C503BE8CA3}"/>
          </ac:grpSpMkLst>
        </pc:grpChg>
        <pc:picChg chg="add del mod">
          <ac:chgData name="Ken Merrihew" userId="bcb7a1e886d99f07" providerId="LiveId" clId="{709281D7-B7F4-4125-9231-7E5CF348E0EA}" dt="2018-12-14T18:10:44.176" v="1577" actId="478"/>
          <ac:picMkLst>
            <pc:docMk/>
            <pc:sldMk cId="2475741270" sldId="298"/>
            <ac:picMk id="8" creationId="{ED8A10BB-5300-484A-9A0B-187C160DCA56}"/>
          </ac:picMkLst>
        </pc:picChg>
        <pc:picChg chg="add del mod">
          <ac:chgData name="Ken Merrihew" userId="bcb7a1e886d99f07" providerId="LiveId" clId="{709281D7-B7F4-4125-9231-7E5CF348E0EA}" dt="2018-12-14T18:23:05.598" v="1833" actId="478"/>
          <ac:picMkLst>
            <pc:docMk/>
            <pc:sldMk cId="2475741270" sldId="298"/>
            <ac:picMk id="10" creationId="{36981822-D5D7-4FFA-B725-9CA9AC9D64AE}"/>
          </ac:picMkLst>
        </pc:picChg>
      </pc:sldChg>
      <pc:sldChg chg="add">
        <pc:chgData name="Ken Merrihew" userId="bcb7a1e886d99f07" providerId="LiveId" clId="{709281D7-B7F4-4125-9231-7E5CF348E0EA}" dt="2018-12-14T18:01:49.539" v="1354"/>
        <pc:sldMkLst>
          <pc:docMk/>
          <pc:sldMk cId="3882407002" sldId="299"/>
        </pc:sldMkLst>
      </pc:sldChg>
      <pc:sldChg chg="addSp delSp modSp add delAnim modAnim">
        <pc:chgData name="Ken Merrihew" userId="bcb7a1e886d99f07" providerId="LiveId" clId="{709281D7-B7F4-4125-9231-7E5CF348E0EA}" dt="2018-12-16T04:55:46.549" v="3325"/>
        <pc:sldMkLst>
          <pc:docMk/>
          <pc:sldMk cId="1523329931" sldId="300"/>
        </pc:sldMkLst>
        <pc:spChg chg="mod">
          <ac:chgData name="Ken Merrihew" userId="bcb7a1e886d99f07" providerId="LiveId" clId="{709281D7-B7F4-4125-9231-7E5CF348E0EA}" dt="2018-12-14T18:17:05.388" v="1700" actId="20577"/>
          <ac:spMkLst>
            <pc:docMk/>
            <pc:sldMk cId="1523329931" sldId="300"/>
            <ac:spMk id="3" creationId="{A9DB6881-E28D-4640-B6F4-126EE6D5997D}"/>
          </ac:spMkLst>
        </pc:spChg>
        <pc:spChg chg="add mod">
          <ac:chgData name="Ken Merrihew" userId="bcb7a1e886d99f07" providerId="LiveId" clId="{709281D7-B7F4-4125-9231-7E5CF348E0EA}" dt="2018-12-16T04:52:45.386" v="3117" actId="164"/>
          <ac:spMkLst>
            <pc:docMk/>
            <pc:sldMk cId="1523329931" sldId="300"/>
            <ac:spMk id="5" creationId="{74093965-1E96-4F86-A0DA-AB9E0E393131}"/>
          </ac:spMkLst>
        </pc:spChg>
        <pc:spChg chg="add mod">
          <ac:chgData name="Ken Merrihew" userId="bcb7a1e886d99f07" providerId="LiveId" clId="{709281D7-B7F4-4125-9231-7E5CF348E0EA}" dt="2018-12-16T04:55:36.862" v="3323" actId="164"/>
          <ac:spMkLst>
            <pc:docMk/>
            <pc:sldMk cId="1523329931" sldId="300"/>
            <ac:spMk id="8" creationId="{40696D32-D9ED-4C3A-A6B8-E497EA9C5EBB}"/>
          </ac:spMkLst>
        </pc:spChg>
        <pc:spChg chg="mod topLvl">
          <ac:chgData name="Ken Merrihew" userId="bcb7a1e886d99f07" providerId="LiveId" clId="{709281D7-B7F4-4125-9231-7E5CF348E0EA}" dt="2018-12-14T18:24:52.681" v="1856" actId="164"/>
          <ac:spMkLst>
            <pc:docMk/>
            <pc:sldMk cId="1523329931" sldId="300"/>
            <ac:spMk id="11" creationId="{B7CF8E23-A345-496F-A005-65F4144EE526}"/>
          </ac:spMkLst>
        </pc:spChg>
        <pc:spChg chg="mod topLvl">
          <ac:chgData name="Ken Merrihew" userId="bcb7a1e886d99f07" providerId="LiveId" clId="{709281D7-B7F4-4125-9231-7E5CF348E0EA}" dt="2018-12-14T18:24:52.681" v="1856" actId="164"/>
          <ac:spMkLst>
            <pc:docMk/>
            <pc:sldMk cId="1523329931" sldId="300"/>
            <ac:spMk id="12" creationId="{5021D5D1-D913-42E4-A63B-374B313428FE}"/>
          </ac:spMkLst>
        </pc:spChg>
        <pc:spChg chg="mod topLvl">
          <ac:chgData name="Ken Merrihew" userId="bcb7a1e886d99f07" providerId="LiveId" clId="{709281D7-B7F4-4125-9231-7E5CF348E0EA}" dt="2018-12-14T18:24:52.681" v="1856" actId="164"/>
          <ac:spMkLst>
            <pc:docMk/>
            <pc:sldMk cId="1523329931" sldId="300"/>
            <ac:spMk id="13" creationId="{C4350013-22FE-4EF1-86E3-324F86A9B442}"/>
          </ac:spMkLst>
        </pc:spChg>
        <pc:spChg chg="mod topLvl">
          <ac:chgData name="Ken Merrihew" userId="bcb7a1e886d99f07" providerId="LiveId" clId="{709281D7-B7F4-4125-9231-7E5CF348E0EA}" dt="2018-12-14T18:24:52.681" v="1856" actId="164"/>
          <ac:spMkLst>
            <pc:docMk/>
            <pc:sldMk cId="1523329931" sldId="300"/>
            <ac:spMk id="14" creationId="{52A16FA9-BBA3-4E45-9D0D-1973ABC62FAB}"/>
          </ac:spMkLst>
        </pc:spChg>
        <pc:spChg chg="mod topLvl">
          <ac:chgData name="Ken Merrihew" userId="bcb7a1e886d99f07" providerId="LiveId" clId="{709281D7-B7F4-4125-9231-7E5CF348E0EA}" dt="2018-12-14T18:24:52.681" v="1856" actId="164"/>
          <ac:spMkLst>
            <pc:docMk/>
            <pc:sldMk cId="1523329931" sldId="300"/>
            <ac:spMk id="15" creationId="{A66FA886-DC53-44BD-82D6-010D7118BC27}"/>
          </ac:spMkLst>
        </pc:spChg>
        <pc:spChg chg="mod topLvl">
          <ac:chgData name="Ken Merrihew" userId="bcb7a1e886d99f07" providerId="LiveId" clId="{709281D7-B7F4-4125-9231-7E5CF348E0EA}" dt="2018-12-14T18:24:52.681" v="1856" actId="164"/>
          <ac:spMkLst>
            <pc:docMk/>
            <pc:sldMk cId="1523329931" sldId="300"/>
            <ac:spMk id="16" creationId="{8F0EC01E-1BE6-4DBB-BBBD-EB09585C5FDB}"/>
          </ac:spMkLst>
        </pc:spChg>
        <pc:spChg chg="mod topLvl">
          <ac:chgData name="Ken Merrihew" userId="bcb7a1e886d99f07" providerId="LiveId" clId="{709281D7-B7F4-4125-9231-7E5CF348E0EA}" dt="2018-12-14T18:24:52.681" v="1856" actId="164"/>
          <ac:spMkLst>
            <pc:docMk/>
            <pc:sldMk cId="1523329931" sldId="300"/>
            <ac:spMk id="17" creationId="{3225396B-6C49-4E8A-B4F1-B009FFA60114}"/>
          </ac:spMkLst>
        </pc:spChg>
        <pc:spChg chg="del mod topLvl">
          <ac:chgData name="Ken Merrihew" userId="bcb7a1e886d99f07" providerId="LiveId" clId="{709281D7-B7F4-4125-9231-7E5CF348E0EA}" dt="2018-12-14T18:19:02.471" v="1787" actId="478"/>
          <ac:spMkLst>
            <pc:docMk/>
            <pc:sldMk cId="1523329931" sldId="300"/>
            <ac:spMk id="18" creationId="{76F770DD-66F9-46E9-9746-BE5DB52628BA}"/>
          </ac:spMkLst>
        </pc:spChg>
        <pc:spChg chg="mod topLvl">
          <ac:chgData name="Ken Merrihew" userId="bcb7a1e886d99f07" providerId="LiveId" clId="{709281D7-B7F4-4125-9231-7E5CF348E0EA}" dt="2018-12-14T18:24:52.681" v="1856" actId="164"/>
          <ac:spMkLst>
            <pc:docMk/>
            <pc:sldMk cId="1523329931" sldId="300"/>
            <ac:spMk id="19" creationId="{E8BC923A-BB25-478E-9266-EAE38B033EFB}"/>
          </ac:spMkLst>
        </pc:spChg>
        <pc:spChg chg="add mod">
          <ac:chgData name="Ken Merrihew" userId="bcb7a1e886d99f07" providerId="LiveId" clId="{709281D7-B7F4-4125-9231-7E5CF348E0EA}" dt="2018-12-16T04:52:45.386" v="3117" actId="164"/>
          <ac:spMkLst>
            <pc:docMk/>
            <pc:sldMk cId="1523329931" sldId="300"/>
            <ac:spMk id="25" creationId="{3899C8D7-2578-4945-B697-DBE135A3A341}"/>
          </ac:spMkLst>
        </pc:spChg>
        <pc:spChg chg="add mod">
          <ac:chgData name="Ken Merrihew" userId="bcb7a1e886d99f07" providerId="LiveId" clId="{709281D7-B7F4-4125-9231-7E5CF348E0EA}" dt="2018-12-16T04:52:45.386" v="3117" actId="164"/>
          <ac:spMkLst>
            <pc:docMk/>
            <pc:sldMk cId="1523329931" sldId="300"/>
            <ac:spMk id="26" creationId="{AA508402-84B4-4685-A71E-EA31EFC3DD52}"/>
          </ac:spMkLst>
        </pc:spChg>
        <pc:spChg chg="add mod">
          <ac:chgData name="Ken Merrihew" userId="bcb7a1e886d99f07" providerId="LiveId" clId="{709281D7-B7F4-4125-9231-7E5CF348E0EA}" dt="2018-12-16T04:55:36.862" v="3323" actId="164"/>
          <ac:spMkLst>
            <pc:docMk/>
            <pc:sldMk cId="1523329931" sldId="300"/>
            <ac:spMk id="30" creationId="{73AE81C7-833E-4E1A-938D-50A96CFA00AC}"/>
          </ac:spMkLst>
        </pc:spChg>
        <pc:spChg chg="add mod">
          <ac:chgData name="Ken Merrihew" userId="bcb7a1e886d99f07" providerId="LiveId" clId="{709281D7-B7F4-4125-9231-7E5CF348E0EA}" dt="2018-12-16T04:55:36.862" v="3323" actId="164"/>
          <ac:spMkLst>
            <pc:docMk/>
            <pc:sldMk cId="1523329931" sldId="300"/>
            <ac:spMk id="31" creationId="{D1B0750C-79F3-4524-B8DA-DECE4C108997}"/>
          </ac:spMkLst>
        </pc:spChg>
        <pc:spChg chg="mod ord">
          <ac:chgData name="Ken Merrihew" userId="bcb7a1e886d99f07" providerId="LiveId" clId="{709281D7-B7F4-4125-9231-7E5CF348E0EA}" dt="2018-12-14T18:26:31.245" v="1882" actId="14100"/>
          <ac:spMkLst>
            <pc:docMk/>
            <pc:sldMk cId="1523329931" sldId="300"/>
            <ac:spMk id="32" creationId="{DC157F68-9F3B-4BED-980F-42A1BF65A145}"/>
          </ac:spMkLst>
        </pc:spChg>
        <pc:spChg chg="mod">
          <ac:chgData name="Ken Merrihew" userId="bcb7a1e886d99f07" providerId="LiveId" clId="{709281D7-B7F4-4125-9231-7E5CF348E0EA}" dt="2018-12-14T18:26:38.810" v="1883" actId="1076"/>
          <ac:spMkLst>
            <pc:docMk/>
            <pc:sldMk cId="1523329931" sldId="300"/>
            <ac:spMk id="33" creationId="{41BD21ED-A3E0-4410-8443-ECEBFBDB0E8B}"/>
          </ac:spMkLst>
        </pc:spChg>
        <pc:spChg chg="del">
          <ac:chgData name="Ken Merrihew" userId="bcb7a1e886d99f07" providerId="LiveId" clId="{709281D7-B7F4-4125-9231-7E5CF348E0EA}" dt="2018-12-14T18:20:27.332" v="1806" actId="478"/>
          <ac:spMkLst>
            <pc:docMk/>
            <pc:sldMk cId="1523329931" sldId="300"/>
            <ac:spMk id="34" creationId="{142F2920-9720-44E2-BA42-31257F51E854}"/>
          </ac:spMkLst>
        </pc:spChg>
        <pc:spChg chg="add mod">
          <ac:chgData name="Ken Merrihew" userId="bcb7a1e886d99f07" providerId="LiveId" clId="{709281D7-B7F4-4125-9231-7E5CF348E0EA}" dt="2018-12-16T04:55:36.862" v="3323" actId="164"/>
          <ac:spMkLst>
            <pc:docMk/>
            <pc:sldMk cId="1523329931" sldId="300"/>
            <ac:spMk id="34" creationId="{B0D4FE9C-67A4-41E0-956A-14ABE171F4FA}"/>
          </ac:spMkLst>
        </pc:spChg>
        <pc:spChg chg="del">
          <ac:chgData name="Ken Merrihew" userId="bcb7a1e886d99f07" providerId="LiveId" clId="{709281D7-B7F4-4125-9231-7E5CF348E0EA}" dt="2018-12-14T18:20:27.332" v="1806" actId="478"/>
          <ac:spMkLst>
            <pc:docMk/>
            <pc:sldMk cId="1523329931" sldId="300"/>
            <ac:spMk id="35" creationId="{A05EB20F-0307-4285-B02F-55825C841CFE}"/>
          </ac:spMkLst>
        </pc:spChg>
        <pc:grpChg chg="add mod">
          <ac:chgData name="Ken Merrihew" userId="bcb7a1e886d99f07" providerId="LiveId" clId="{709281D7-B7F4-4125-9231-7E5CF348E0EA}" dt="2018-12-16T04:55:36.862" v="3323" actId="164"/>
          <ac:grpSpMkLst>
            <pc:docMk/>
            <pc:sldMk cId="1523329931" sldId="300"/>
            <ac:grpSpMk id="4" creationId="{F9D8AA69-7B46-4243-8E12-7FA5CABFAA18}"/>
          </ac:grpSpMkLst>
        </pc:grpChg>
        <pc:grpChg chg="add mod">
          <ac:chgData name="Ken Merrihew" userId="bcb7a1e886d99f07" providerId="LiveId" clId="{709281D7-B7F4-4125-9231-7E5CF348E0EA}" dt="2018-12-16T04:52:56.755" v="3118" actId="164"/>
          <ac:grpSpMkLst>
            <pc:docMk/>
            <pc:sldMk cId="1523329931" sldId="300"/>
            <ac:grpSpMk id="6" creationId="{0C3FDA36-C6B9-44F3-BE6E-FB7A97DA964C}"/>
          </ac:grpSpMkLst>
        </pc:grpChg>
        <pc:grpChg chg="add mod">
          <ac:chgData name="Ken Merrihew" userId="bcb7a1e886d99f07" providerId="LiveId" clId="{709281D7-B7F4-4125-9231-7E5CF348E0EA}" dt="2018-12-16T04:52:56.755" v="3118" actId="164"/>
          <ac:grpSpMkLst>
            <pc:docMk/>
            <pc:sldMk cId="1523329931" sldId="300"/>
            <ac:grpSpMk id="7" creationId="{BFE274C6-384C-4A54-9627-8B0B04B5606C}"/>
          </ac:grpSpMkLst>
        </pc:grpChg>
        <pc:grpChg chg="add mod">
          <ac:chgData name="Ken Merrihew" userId="bcb7a1e886d99f07" providerId="LiveId" clId="{709281D7-B7F4-4125-9231-7E5CF348E0EA}" dt="2018-12-16T04:55:36.862" v="3323" actId="164"/>
          <ac:grpSpMkLst>
            <pc:docMk/>
            <pc:sldMk cId="1523329931" sldId="300"/>
            <ac:grpSpMk id="9" creationId="{453A890F-82AF-4D4F-A5D8-BBEB70299FA2}"/>
          </ac:grpSpMkLst>
        </pc:grpChg>
        <pc:grpChg chg="del mod">
          <ac:chgData name="Ken Merrihew" userId="bcb7a1e886d99f07" providerId="LiveId" clId="{709281D7-B7F4-4125-9231-7E5CF348E0EA}" dt="2018-12-14T18:17:45.813" v="1702" actId="165"/>
          <ac:grpSpMkLst>
            <pc:docMk/>
            <pc:sldMk cId="1523329931" sldId="300"/>
            <ac:grpSpMk id="20" creationId="{A4D29B73-525A-4802-9BEB-8195BD6F811C}"/>
          </ac:grpSpMkLst>
        </pc:grpChg>
        <pc:grpChg chg="del">
          <ac:chgData name="Ken Merrihew" userId="bcb7a1e886d99f07" providerId="LiveId" clId="{709281D7-B7F4-4125-9231-7E5CF348E0EA}" dt="2018-12-14T18:25:18.764" v="1859" actId="478"/>
          <ac:grpSpMkLst>
            <pc:docMk/>
            <pc:sldMk cId="1523329931" sldId="300"/>
            <ac:grpSpMk id="31" creationId="{7E5DC378-555E-4161-B8C0-53C503BE8CA3}"/>
          </ac:grpSpMkLst>
        </pc:grpChg>
        <pc:grpChg chg="add mod">
          <ac:chgData name="Ken Merrihew" userId="bcb7a1e886d99f07" providerId="LiveId" clId="{709281D7-B7F4-4125-9231-7E5CF348E0EA}" dt="2018-12-16T04:52:56.755" v="3118" actId="164"/>
          <ac:grpSpMkLst>
            <pc:docMk/>
            <pc:sldMk cId="1523329931" sldId="300"/>
            <ac:grpSpMk id="36" creationId="{F54B7712-BEC7-4E6E-B869-C0099C3D1286}"/>
          </ac:grpSpMkLst>
        </pc:grpChg>
        <pc:picChg chg="del">
          <ac:chgData name="Ken Merrihew" userId="bcb7a1e886d99f07" providerId="LiveId" clId="{709281D7-B7F4-4125-9231-7E5CF348E0EA}" dt="2018-12-14T18:22:20.160" v="1828" actId="478"/>
          <ac:picMkLst>
            <pc:docMk/>
            <pc:sldMk cId="1523329931" sldId="300"/>
            <ac:picMk id="10" creationId="{36981822-D5D7-4FFA-B725-9CA9AC9D64AE}"/>
          </ac:picMkLst>
        </pc:picChg>
      </pc:sldChg>
      <pc:sldChg chg="addSp delSp modSp add del addAnim delAnim modAnim">
        <pc:chgData name="Ken Merrihew" userId="bcb7a1e886d99f07" providerId="LiveId" clId="{709281D7-B7F4-4125-9231-7E5CF348E0EA}" dt="2018-12-15T20:01:48.813" v="2635" actId="2696"/>
        <pc:sldMkLst>
          <pc:docMk/>
          <pc:sldMk cId="2108063313" sldId="301"/>
        </pc:sldMkLst>
        <pc:spChg chg="del">
          <ac:chgData name="Ken Merrihew" userId="bcb7a1e886d99f07" providerId="LiveId" clId="{709281D7-B7F4-4125-9231-7E5CF348E0EA}" dt="2018-12-15T04:10:50.405" v="1953" actId="478"/>
          <ac:spMkLst>
            <pc:docMk/>
            <pc:sldMk cId="2108063313" sldId="301"/>
            <ac:spMk id="3" creationId="{A9DB6881-E28D-4640-B6F4-126EE6D5997D}"/>
          </ac:spMkLst>
        </pc:spChg>
        <pc:spChg chg="del">
          <ac:chgData name="Ken Merrihew" userId="bcb7a1e886d99f07" providerId="LiveId" clId="{709281D7-B7F4-4125-9231-7E5CF348E0EA}" dt="2018-12-15T04:10:50.405" v="1953" actId="478"/>
          <ac:spMkLst>
            <pc:docMk/>
            <pc:sldMk cId="2108063313" sldId="301"/>
            <ac:spMk id="4" creationId="{580A67C6-AD7D-47FE-A7D4-C795E84A5E58}"/>
          </ac:spMkLst>
        </pc:spChg>
        <pc:spChg chg="del">
          <ac:chgData name="Ken Merrihew" userId="bcb7a1e886d99f07" providerId="LiveId" clId="{709281D7-B7F4-4125-9231-7E5CF348E0EA}" dt="2018-12-15T04:10:50.405" v="1953" actId="478"/>
          <ac:spMkLst>
            <pc:docMk/>
            <pc:sldMk cId="2108063313" sldId="301"/>
            <ac:spMk id="6" creationId="{C6E6A050-1B92-425B-A723-720527B7E2F7}"/>
          </ac:spMkLst>
        </pc:spChg>
        <pc:spChg chg="add mod">
          <ac:chgData name="Ken Merrihew" userId="bcb7a1e886d99f07" providerId="LiveId" clId="{709281D7-B7F4-4125-9231-7E5CF348E0EA}" dt="2018-12-15T18:57:35.050" v="2286" actId="14100"/>
          <ac:spMkLst>
            <pc:docMk/>
            <pc:sldMk cId="2108063313" sldId="301"/>
            <ac:spMk id="11" creationId="{86F82191-1FF1-4873-A83F-BEEC904F4021}"/>
          </ac:spMkLst>
        </pc:spChg>
        <pc:spChg chg="add mod">
          <ac:chgData name="Ken Merrihew" userId="bcb7a1e886d99f07" providerId="LiveId" clId="{709281D7-B7F4-4125-9231-7E5CF348E0EA}" dt="2018-12-15T18:56:52.291" v="2276" actId="1076"/>
          <ac:spMkLst>
            <pc:docMk/>
            <pc:sldMk cId="2108063313" sldId="301"/>
            <ac:spMk id="12" creationId="{ACF60482-AFEB-4ECC-B11B-EB0CB4988C45}"/>
          </ac:spMkLst>
        </pc:spChg>
        <pc:grpChg chg="add del mod">
          <ac:chgData name="Ken Merrihew" userId="bcb7a1e886d99f07" providerId="LiveId" clId="{709281D7-B7F4-4125-9231-7E5CF348E0EA}" dt="2018-12-15T19:03:58.365" v="2320" actId="478"/>
          <ac:grpSpMkLst>
            <pc:docMk/>
            <pc:sldMk cId="2108063313" sldId="301"/>
            <ac:grpSpMk id="10" creationId="{CA21A815-6BFB-48C5-B1FA-6556A2F79567}"/>
          </ac:grpSpMkLst>
        </pc:grpChg>
        <pc:grpChg chg="add del mod">
          <ac:chgData name="Ken Merrihew" userId="bcb7a1e886d99f07" providerId="LiveId" clId="{709281D7-B7F4-4125-9231-7E5CF348E0EA}" dt="2018-12-15T19:03:57.226" v="2319" actId="478"/>
          <ac:grpSpMkLst>
            <pc:docMk/>
            <pc:sldMk cId="2108063313" sldId="301"/>
            <ac:grpSpMk id="13" creationId="{5D44CE75-F8FF-4253-AF3A-3E45B790A1CC}"/>
          </ac:grpSpMkLst>
        </pc:grpChg>
        <pc:picChg chg="add del mod">
          <ac:chgData name="Ken Merrihew" userId="bcb7a1e886d99f07" providerId="LiveId" clId="{709281D7-B7F4-4125-9231-7E5CF348E0EA}" dt="2018-12-15T18:57:29.406" v="2285" actId="1076"/>
          <ac:picMkLst>
            <pc:docMk/>
            <pc:sldMk cId="2108063313" sldId="301"/>
            <ac:picMk id="7" creationId="{694FC5D9-9D99-4489-879B-B7382F2061A6}"/>
          </ac:picMkLst>
        </pc:picChg>
        <pc:picChg chg="add mod modCrop">
          <ac:chgData name="Ken Merrihew" userId="bcb7a1e886d99f07" providerId="LiveId" clId="{709281D7-B7F4-4125-9231-7E5CF348E0EA}" dt="2018-12-15T04:14:27.031" v="1987" actId="164"/>
          <ac:picMkLst>
            <pc:docMk/>
            <pc:sldMk cId="2108063313" sldId="301"/>
            <ac:picMk id="8" creationId="{A718B1B8-D10E-4006-822B-584E4F2665D9}"/>
          </ac:picMkLst>
        </pc:picChg>
        <pc:picChg chg="add mod">
          <ac:chgData name="Ken Merrihew" userId="bcb7a1e886d99f07" providerId="LiveId" clId="{709281D7-B7F4-4125-9231-7E5CF348E0EA}" dt="2018-12-15T04:14:27.031" v="1987" actId="164"/>
          <ac:picMkLst>
            <pc:docMk/>
            <pc:sldMk cId="2108063313" sldId="301"/>
            <ac:picMk id="9" creationId="{AA71FACC-084E-442C-B4F2-4C7B06661CCB}"/>
          </ac:picMkLst>
        </pc:picChg>
      </pc:sldChg>
      <pc:sldChg chg="addSp modSp add del">
        <pc:chgData name="Ken Merrihew" userId="bcb7a1e886d99f07" providerId="LiveId" clId="{709281D7-B7F4-4125-9231-7E5CF348E0EA}" dt="2018-12-15T20:01:45.984" v="2634" actId="2696"/>
        <pc:sldMkLst>
          <pc:docMk/>
          <pc:sldMk cId="185604359" sldId="302"/>
        </pc:sldMkLst>
        <pc:spChg chg="add mod">
          <ac:chgData name="Ken Merrihew" userId="bcb7a1e886d99f07" providerId="LiveId" clId="{709281D7-B7F4-4125-9231-7E5CF348E0EA}" dt="2018-12-15T19:01:07.883" v="2300" actId="255"/>
          <ac:spMkLst>
            <pc:docMk/>
            <pc:sldMk cId="185604359" sldId="302"/>
            <ac:spMk id="3" creationId="{532A304F-97D0-494B-A52E-BA776DA729CF}"/>
          </ac:spMkLst>
        </pc:spChg>
        <pc:spChg chg="mod">
          <ac:chgData name="Ken Merrihew" userId="bcb7a1e886d99f07" providerId="LiveId" clId="{709281D7-B7F4-4125-9231-7E5CF348E0EA}" dt="2018-12-15T19:06:54.067" v="2403" actId="20577"/>
          <ac:spMkLst>
            <pc:docMk/>
            <pc:sldMk cId="185604359" sldId="302"/>
            <ac:spMk id="12" creationId="{ACF60482-AFEB-4ECC-B11B-EB0CB4988C45}"/>
          </ac:spMkLst>
        </pc:spChg>
        <pc:grpChg chg="mod">
          <ac:chgData name="Ken Merrihew" userId="bcb7a1e886d99f07" providerId="LiveId" clId="{709281D7-B7F4-4125-9231-7E5CF348E0EA}" dt="2018-12-15T19:01:18.555" v="2301" actId="1076"/>
          <ac:grpSpMkLst>
            <pc:docMk/>
            <pc:sldMk cId="185604359" sldId="302"/>
            <ac:grpSpMk id="10" creationId="{CA21A815-6BFB-48C5-B1FA-6556A2F79567}"/>
          </ac:grpSpMkLst>
        </pc:grpChg>
        <pc:grpChg chg="mod">
          <ac:chgData name="Ken Merrihew" userId="bcb7a1e886d99f07" providerId="LiveId" clId="{709281D7-B7F4-4125-9231-7E5CF348E0EA}" dt="2018-12-15T19:07:53.661" v="2404" actId="1076"/>
          <ac:grpSpMkLst>
            <pc:docMk/>
            <pc:sldMk cId="185604359" sldId="302"/>
            <ac:grpSpMk id="13" creationId="{5D44CE75-F8FF-4253-AF3A-3E45B790A1CC}"/>
          </ac:grpSpMkLst>
        </pc:grpChg>
      </pc:sldChg>
      <pc:sldChg chg="addSp delSp modSp add delAnim modAnim">
        <pc:chgData name="Ken Merrihew" userId="bcb7a1e886d99f07" providerId="LiveId" clId="{709281D7-B7F4-4125-9231-7E5CF348E0EA}" dt="2018-12-15T21:38:38.739" v="2832"/>
        <pc:sldMkLst>
          <pc:docMk/>
          <pc:sldMk cId="1188823785" sldId="303"/>
        </pc:sldMkLst>
        <pc:spChg chg="del">
          <ac:chgData name="Ken Merrihew" userId="bcb7a1e886d99f07" providerId="LiveId" clId="{709281D7-B7F4-4125-9231-7E5CF348E0EA}" dt="2018-12-15T19:01:40.784" v="2303" actId="478"/>
          <ac:spMkLst>
            <pc:docMk/>
            <pc:sldMk cId="1188823785" sldId="303"/>
            <ac:spMk id="3" creationId="{532A304F-97D0-494B-A52E-BA776DA729CF}"/>
          </ac:spMkLst>
        </pc:spChg>
        <pc:spChg chg="add mod">
          <ac:chgData name="Ken Merrihew" userId="bcb7a1e886d99f07" providerId="LiveId" clId="{709281D7-B7F4-4125-9231-7E5CF348E0EA}" dt="2018-12-15T19:06:00.801" v="2390"/>
          <ac:spMkLst>
            <pc:docMk/>
            <pc:sldMk cId="1188823785" sldId="303"/>
            <ac:spMk id="6" creationId="{4A990AF9-CB20-421B-B5EA-D862E4E5191B}"/>
          </ac:spMkLst>
        </pc:spChg>
        <pc:spChg chg="add mod ord">
          <ac:chgData name="Ken Merrihew" userId="bcb7a1e886d99f07" providerId="LiveId" clId="{709281D7-B7F4-4125-9231-7E5CF348E0EA}" dt="2018-12-15T21:38:38.739" v="2832"/>
          <ac:spMkLst>
            <pc:docMk/>
            <pc:sldMk cId="1188823785" sldId="303"/>
            <ac:spMk id="14" creationId="{1D77EB10-C195-48E8-81EC-BCE756FB8612}"/>
          </ac:spMkLst>
        </pc:spChg>
        <pc:spChg chg="del mod ord topLvl">
          <ac:chgData name="Ken Merrihew" userId="bcb7a1e886d99f07" providerId="LiveId" clId="{709281D7-B7F4-4125-9231-7E5CF348E0EA}" dt="2018-12-15T20:03:43.321" v="2649" actId="478"/>
          <ac:spMkLst>
            <pc:docMk/>
            <pc:sldMk cId="1188823785" sldId="303"/>
            <ac:spMk id="16" creationId="{F04B4156-27F9-4D6F-AC5C-0332AE995884}"/>
          </ac:spMkLst>
        </pc:spChg>
        <pc:spChg chg="del mod topLvl">
          <ac:chgData name="Ken Merrihew" userId="bcb7a1e886d99f07" providerId="LiveId" clId="{709281D7-B7F4-4125-9231-7E5CF348E0EA}" dt="2018-12-15T19:09:23.246" v="2412" actId="478"/>
          <ac:spMkLst>
            <pc:docMk/>
            <pc:sldMk cId="1188823785" sldId="303"/>
            <ac:spMk id="17" creationId="{5D4ED359-3AF6-469B-828D-A298265E018C}"/>
          </ac:spMkLst>
        </pc:spChg>
        <pc:grpChg chg="del">
          <ac:chgData name="Ken Merrihew" userId="bcb7a1e886d99f07" providerId="LiveId" clId="{709281D7-B7F4-4125-9231-7E5CF348E0EA}" dt="2018-12-15T19:02:14.493" v="2305" actId="478"/>
          <ac:grpSpMkLst>
            <pc:docMk/>
            <pc:sldMk cId="1188823785" sldId="303"/>
            <ac:grpSpMk id="10" creationId="{CA21A815-6BFB-48C5-B1FA-6556A2F79567}"/>
          </ac:grpSpMkLst>
        </pc:grpChg>
        <pc:grpChg chg="del">
          <ac:chgData name="Ken Merrihew" userId="bcb7a1e886d99f07" providerId="LiveId" clId="{709281D7-B7F4-4125-9231-7E5CF348E0EA}" dt="2018-12-15T19:01:42.341" v="2304" actId="478"/>
          <ac:grpSpMkLst>
            <pc:docMk/>
            <pc:sldMk cId="1188823785" sldId="303"/>
            <ac:grpSpMk id="13" creationId="{5D44CE75-F8FF-4253-AF3A-3E45B790A1CC}"/>
          </ac:grpSpMkLst>
        </pc:grpChg>
        <pc:grpChg chg="add del mod">
          <ac:chgData name="Ken Merrihew" userId="bcb7a1e886d99f07" providerId="LiveId" clId="{709281D7-B7F4-4125-9231-7E5CF348E0EA}" dt="2018-12-15T19:09:18.775" v="2411" actId="165"/>
          <ac:grpSpMkLst>
            <pc:docMk/>
            <pc:sldMk cId="1188823785" sldId="303"/>
            <ac:grpSpMk id="15" creationId="{C0C488C0-AF93-48C1-999F-0AAA60F3B9B1}"/>
          </ac:grpSpMkLst>
        </pc:grpChg>
        <pc:picChg chg="add mod ord">
          <ac:chgData name="Ken Merrihew" userId="bcb7a1e886d99f07" providerId="LiveId" clId="{709281D7-B7F4-4125-9231-7E5CF348E0EA}" dt="2018-12-15T20:03:45.613" v="2650" actId="167"/>
          <ac:picMkLst>
            <pc:docMk/>
            <pc:sldMk cId="1188823785" sldId="303"/>
            <ac:picMk id="5" creationId="{F50EEF1F-4FB3-4C67-845E-35FF0E0C39A3}"/>
          </ac:picMkLst>
        </pc:picChg>
        <pc:picChg chg="del">
          <ac:chgData name="Ken Merrihew" userId="bcb7a1e886d99f07" providerId="LiveId" clId="{709281D7-B7F4-4125-9231-7E5CF348E0EA}" dt="2018-12-15T19:02:19.407" v="2306" actId="478"/>
          <ac:picMkLst>
            <pc:docMk/>
            <pc:sldMk cId="1188823785" sldId="303"/>
            <ac:picMk id="7" creationId="{694FC5D9-9D99-4489-879B-B7382F2061A6}"/>
          </ac:picMkLst>
        </pc:picChg>
      </pc:sldChg>
      <pc:sldChg chg="add">
        <pc:chgData name="Ken Merrihew" userId="bcb7a1e886d99f07" providerId="LiveId" clId="{709281D7-B7F4-4125-9231-7E5CF348E0EA}" dt="2018-12-15T19:31:49.356" v="2572"/>
        <pc:sldMkLst>
          <pc:docMk/>
          <pc:sldMk cId="1476463495" sldId="304"/>
        </pc:sldMkLst>
      </pc:sldChg>
      <pc:sldChg chg="modSp add modAnim">
        <pc:chgData name="Ken Merrihew" userId="bcb7a1e886d99f07" providerId="LiveId" clId="{709281D7-B7F4-4125-9231-7E5CF348E0EA}" dt="2018-12-15T21:38:20.905" v="2830"/>
        <pc:sldMkLst>
          <pc:docMk/>
          <pc:sldMk cId="3435955646" sldId="305"/>
        </pc:sldMkLst>
        <pc:spChg chg="mod">
          <ac:chgData name="Ken Merrihew" userId="bcb7a1e886d99f07" providerId="LiveId" clId="{709281D7-B7F4-4125-9231-7E5CF348E0EA}" dt="2018-12-15T21:38:20.905" v="2830"/>
          <ac:spMkLst>
            <pc:docMk/>
            <pc:sldMk cId="3435955646" sldId="305"/>
            <ac:spMk id="14" creationId="{1D77EB10-C195-48E8-81EC-BCE756FB8612}"/>
          </ac:spMkLst>
        </pc:spChg>
      </pc:sldChg>
      <pc:sldChg chg="modSp add modAnim">
        <pc:chgData name="Ken Merrihew" userId="bcb7a1e886d99f07" providerId="LiveId" clId="{709281D7-B7F4-4125-9231-7E5CF348E0EA}" dt="2018-12-15T22:17:13.539" v="2842" actId="20577"/>
        <pc:sldMkLst>
          <pc:docMk/>
          <pc:sldMk cId="3497545235" sldId="306"/>
        </pc:sldMkLst>
        <pc:spChg chg="mod">
          <ac:chgData name="Ken Merrihew" userId="bcb7a1e886d99f07" providerId="LiveId" clId="{709281D7-B7F4-4125-9231-7E5CF348E0EA}" dt="2018-12-15T22:17:13.539" v="2842" actId="20577"/>
          <ac:spMkLst>
            <pc:docMk/>
            <pc:sldMk cId="3497545235" sldId="306"/>
            <ac:spMk id="14" creationId="{1D77EB10-C195-48E8-81EC-BCE756FB86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4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31302-90EA-4A6B-966B-9BE3E354F695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5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simplypamscreations.com/2011/09/thank-you-cards-for-men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hyperlink" Target="https://no.wikipedia.org/wiki/Yarmlke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hyperlink" Target="http://freeaussiestock.com/free/Queensland/whitsundays/slides/whitsunday_ocean_passage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ommons.wikimedia.org/wiki/Category:Dwight_Lyman_Moody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://rackell24lumberio.blogspot.com/2014/01/happy-29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hyperlink" Target="http://americannewsbroadcasting.blogspot.com/2012/09/school-seizes-rosary-beads-from-student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4D2911-FAB2-413A-A007-D7F1362C6F6D}"/>
              </a:ext>
            </a:extLst>
          </p:cNvPr>
          <p:cNvSpPr txBox="1"/>
          <p:nvPr/>
        </p:nvSpPr>
        <p:spPr>
          <a:xfrm>
            <a:off x="5301575" y="2013626"/>
            <a:ext cx="2217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39748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Freeform: Shape 1035">
            <a:extLst>
              <a:ext uri="{FF2B5EF4-FFF2-40B4-BE49-F238E27FC236}">
                <a16:creationId xmlns:a16="http://schemas.microsoft.com/office/drawing/2014/main" id="{F7FE43EF-5146-49DD-B29E-72A3B7EE3EC5}"/>
              </a:ext>
            </a:extLst>
          </p:cNvPr>
          <p:cNvSpPr/>
          <p:nvPr/>
        </p:nvSpPr>
        <p:spPr>
          <a:xfrm>
            <a:off x="4040205" y="1688853"/>
            <a:ext cx="1805940" cy="3329896"/>
          </a:xfrm>
          <a:custGeom>
            <a:avLst/>
            <a:gdLst>
              <a:gd name="connsiteX0" fmla="*/ 586740 w 1805940"/>
              <a:gd name="connsiteY0" fmla="*/ 0 h 3185160"/>
              <a:gd name="connsiteX1" fmla="*/ 0 w 1805940"/>
              <a:gd name="connsiteY1" fmla="*/ 3185160 h 3185160"/>
              <a:gd name="connsiteX2" fmla="*/ 1805940 w 1805940"/>
              <a:gd name="connsiteY2" fmla="*/ 2415540 h 3185160"/>
              <a:gd name="connsiteX3" fmla="*/ 586740 w 1805940"/>
              <a:gd name="connsiteY3" fmla="*/ 0 h 318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5940" h="3185160">
                <a:moveTo>
                  <a:pt x="586740" y="0"/>
                </a:moveTo>
                <a:lnTo>
                  <a:pt x="0" y="3185160"/>
                </a:lnTo>
                <a:lnTo>
                  <a:pt x="1805940" y="2415540"/>
                </a:lnTo>
                <a:lnTo>
                  <a:pt x="58674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151DE2E0-FF83-47C4-B00F-83ED71C0A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9" b="92092" l="9910" r="89990">
                        <a14:foregroundMark x1="35936" y1="13814" x2="22322" y2="21121"/>
                        <a14:foregroundMark x1="22322" y1="21121" x2="12513" y2="34234"/>
                        <a14:foregroundMark x1="12513" y1="34234" x2="10010" y2="56456"/>
                        <a14:foregroundMark x1="10010" y1="56456" x2="12312" y2="66466"/>
                        <a14:foregroundMark x1="12312" y1="66466" x2="22322" y2="79980"/>
                        <a14:foregroundMark x1="22322" y1="79980" x2="35636" y2="87788"/>
                        <a14:foregroundMark x1="35636" y1="87788" x2="59259" y2="90490"/>
                        <a14:foregroundMark x1="59259" y1="90490" x2="67668" y2="88088"/>
                        <a14:foregroundMark x1="67668" y1="88088" x2="78979" y2="78679"/>
                        <a14:foregroundMark x1="78979" y1="78679" x2="88388" y2="52653"/>
                        <a14:foregroundMark x1="88388" y1="52653" x2="88388" y2="44845"/>
                        <a14:foregroundMark x1="88388" y1="44845" x2="85285" y2="36937"/>
                        <a14:foregroundMark x1="85285" y1="36937" x2="80080" y2="31031"/>
                        <a14:foregroundMark x1="80080" y1="31031" x2="77578" y2="24424"/>
                        <a14:foregroundMark x1="77578" y1="24424" x2="66967" y2="13113"/>
                        <a14:foregroundMark x1="66967" y1="13113" x2="43043" y2="9009"/>
                        <a14:foregroundMark x1="43043" y1="9009" x2="31732" y2="13413"/>
                        <a14:foregroundMark x1="48248" y1="9009" x2="61361" y2="14515"/>
                        <a14:foregroundMark x1="61361" y1="14515" x2="56156" y2="9309"/>
                        <a14:foregroundMark x1="56156" y1="9309" x2="49349" y2="8709"/>
                        <a14:foregroundMark x1="69369" y1="14915" x2="74675" y2="20120"/>
                        <a14:foregroundMark x1="74675" y1="20120" x2="69970" y2="14014"/>
                        <a14:foregroundMark x1="69970" y1="14014" x2="69970" y2="14014"/>
                        <a14:foregroundMark x1="70170" y1="14615" x2="74875" y2="20621"/>
                        <a14:foregroundMark x1="74875" y1="20621" x2="80781" y2="25025"/>
                        <a14:foregroundMark x1="80781" y1="25025" x2="84985" y2="30631"/>
                        <a14:foregroundMark x1="84985" y1="30631" x2="86687" y2="38038"/>
                        <a14:foregroundMark x1="89389" y1="35836" x2="87788" y2="31532"/>
                        <a14:foregroundMark x1="88989" y1="34134" x2="88889" y2="29730"/>
                        <a14:foregroundMark x1="70771" y1="13914" x2="74374" y2="19920"/>
                        <a14:foregroundMark x1="74374" y1="19920" x2="78378" y2="23223"/>
                        <a14:foregroundMark x1="72973" y1="15516" x2="76777" y2="19920"/>
                        <a14:foregroundMark x1="73173" y1="17417" x2="80581" y2="31031"/>
                        <a14:foregroundMark x1="80581" y1="31031" x2="80781" y2="32733"/>
                        <a14:foregroundMark x1="73473" y1="16917" x2="83584" y2="25726"/>
                        <a14:foregroundMark x1="51952" y1="33634" x2="47147" y2="38939"/>
                        <a14:foregroundMark x1="47147" y1="38939" x2="40240" y2="36336"/>
                        <a14:foregroundMark x1="40240" y1="36336" x2="47548" y2="30230"/>
                        <a14:foregroundMark x1="47548" y1="30230" x2="55756" y2="31632"/>
                        <a14:foregroundMark x1="55756" y1="31632" x2="59359" y2="40741"/>
                        <a14:foregroundMark x1="59359" y1="40741" x2="52352" y2="45646"/>
                        <a14:foregroundMark x1="52352" y1="45646" x2="47247" y2="37337"/>
                        <a14:foregroundMark x1="47247" y1="37337" x2="55355" y2="34434"/>
                        <a14:foregroundMark x1="55355" y1="34434" x2="59860" y2="39740"/>
                        <a14:foregroundMark x1="59860" y1="39740" x2="54454" y2="44945"/>
                        <a14:foregroundMark x1="54454" y1="44945" x2="45646" y2="43143"/>
                        <a14:foregroundMark x1="45646" y1="43143" x2="36737" y2="44144"/>
                        <a14:foregroundMark x1="36737" y1="44144" x2="29129" y2="48549"/>
                        <a14:foregroundMark x1="29129" y1="48549" x2="25225" y2="52953"/>
                        <a14:foregroundMark x1="59059" y1="27628" x2="58058" y2="36737"/>
                        <a14:foregroundMark x1="58058" y1="36737" x2="55155" y2="43043"/>
                        <a14:foregroundMark x1="55155" y1="43043" x2="56456" y2="49950"/>
                        <a14:foregroundMark x1="56456" y1="49950" x2="63163" y2="43544"/>
                        <a14:foregroundMark x1="63163" y1="43544" x2="64865" y2="36336"/>
                        <a14:foregroundMark x1="64865" y1="36336" x2="64264" y2="34334"/>
                        <a14:foregroundMark x1="56557" y1="10310" x2="62462" y2="12312"/>
                        <a14:foregroundMark x1="47748" y1="92092" x2="57558" y2="91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82507" y="1147588"/>
            <a:ext cx="3871161" cy="3871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29A954C3-C025-4134-8525-9E5ACC9BF4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8752" t="8639" r="7388" b="8695"/>
          <a:stretch/>
        </p:blipFill>
        <p:spPr>
          <a:xfrm rot="20726322">
            <a:off x="4683408" y="893450"/>
            <a:ext cx="4677888" cy="389185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27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37014 0.1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3848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D73436CA-23A4-46CD-A587-4D2CA529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209">
            <a:off x="1092746" y="1299693"/>
            <a:ext cx="7557025" cy="44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38031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150509-378B-45D4-9E12-EB45D0C2FFC7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elders</a:t>
            </a:r>
            <a:r>
              <a:rPr lang="en-US" sz="3200" dirty="0"/>
              <a:t> (v. 1)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presbuteros</a:t>
            </a:r>
            <a:r>
              <a:rPr lang="en-US" sz="3200" dirty="0"/>
              <a:t> – elders 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90A02E-A064-43B7-B314-B55B18172E1E}"/>
              </a:ext>
            </a:extLst>
          </p:cNvPr>
          <p:cNvSpPr txBox="1"/>
          <p:nvPr/>
        </p:nvSpPr>
        <p:spPr>
          <a:xfrm>
            <a:off x="442609" y="1877438"/>
            <a:ext cx="814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Shepherd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poimanō</a:t>
            </a:r>
            <a:r>
              <a:rPr lang="en-US" sz="3200" dirty="0"/>
              <a:t> – pastors 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C36689-92C4-4599-A3DD-6F3FC17DB0AD}"/>
              </a:ext>
            </a:extLst>
          </p:cNvPr>
          <p:cNvSpPr txBox="1"/>
          <p:nvPr/>
        </p:nvSpPr>
        <p:spPr>
          <a:xfrm>
            <a:off x="450919" y="2371294"/>
            <a:ext cx="814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	overseers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episkopeō</a:t>
            </a:r>
            <a:r>
              <a:rPr lang="en-US" sz="3200" dirty="0"/>
              <a:t> – bishops 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cle: Hollow 4">
            <a:extLst>
              <a:ext uri="{FF2B5EF4-FFF2-40B4-BE49-F238E27FC236}">
                <a16:creationId xmlns:a16="http://schemas.microsoft.com/office/drawing/2014/main" id="{A7E96431-42DC-413E-9BE1-DC71684082E4}"/>
              </a:ext>
            </a:extLst>
          </p:cNvPr>
          <p:cNvSpPr/>
          <p:nvPr/>
        </p:nvSpPr>
        <p:spPr>
          <a:xfrm>
            <a:off x="1975708" y="1403797"/>
            <a:ext cx="4572803" cy="4654107"/>
          </a:xfrm>
          <a:prstGeom prst="donut">
            <a:avLst>
              <a:gd name="adj" fmla="val 2516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3175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7D032E-43AB-487E-86BB-72A0DBB48AA3}"/>
              </a:ext>
            </a:extLst>
          </p:cNvPr>
          <p:cNvGrpSpPr/>
          <p:nvPr/>
        </p:nvGrpSpPr>
        <p:grpSpPr>
          <a:xfrm>
            <a:off x="2700655" y="2098377"/>
            <a:ext cx="3051948" cy="3276886"/>
            <a:chOff x="2700655" y="2098377"/>
            <a:chExt cx="3051948" cy="3276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6E0BA1-293A-44FF-AEE9-AE4E402C9F6A}"/>
                </a:ext>
              </a:extLst>
            </p:cNvPr>
            <p:cNvSpPr txBox="1"/>
            <p:nvPr/>
          </p:nvSpPr>
          <p:spPr>
            <a:xfrm rot="14057744">
              <a:off x="2502411" y="2626109"/>
              <a:ext cx="2947398" cy="255091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234803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152400">
                <a:bevelT w="44450" prst="softRound"/>
                <a:extrusionClr>
                  <a:schemeClr val="accent4">
                    <a:lumMod val="50000"/>
                  </a:schemeClr>
                </a:extrusionClr>
              </a:sp3d>
            </a:bodyPr>
            <a:lstStyle/>
            <a:p>
              <a:r>
                <a:rPr lang="en-US" sz="8000" b="1" dirty="0">
                  <a:solidFill>
                    <a:srgbClr val="99663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a:rPr>
                <a:t>Bishops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B54FF5-BB4D-4226-B92A-E2B9C0F69E96}"/>
                </a:ext>
              </a:extLst>
            </p:cNvPr>
            <p:cNvSpPr txBox="1"/>
            <p:nvPr/>
          </p:nvSpPr>
          <p:spPr>
            <a:xfrm>
              <a:off x="2780526" y="2098377"/>
              <a:ext cx="2904979" cy="249472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14238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152400">
                <a:bevelT w="44450" prst="softRound"/>
                <a:extrusionClr>
                  <a:schemeClr val="accent4">
                    <a:lumMod val="50000"/>
                  </a:schemeClr>
                </a:extrusionClr>
              </a:sp3d>
            </a:bodyPr>
            <a:lstStyle/>
            <a:p>
              <a:r>
                <a:rPr lang="en-US" sz="8000" b="1" dirty="0">
                  <a:solidFill>
                    <a:srgbClr val="99663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a:rPr>
                <a:t>Pastors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E18DA1-644E-4049-A526-6271427028C7}"/>
                </a:ext>
              </a:extLst>
            </p:cNvPr>
            <p:cNvSpPr txBox="1"/>
            <p:nvPr/>
          </p:nvSpPr>
          <p:spPr>
            <a:xfrm rot="7293464">
              <a:off x="3822213" y="3325972"/>
              <a:ext cx="2228096" cy="163268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387055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152400">
                <a:bevelT w="44450" prst="softRound"/>
                <a:extrusionClr>
                  <a:schemeClr val="accent4">
                    <a:lumMod val="50000"/>
                  </a:schemeClr>
                </a:extrusionClr>
              </a:sp3d>
            </a:bodyPr>
            <a:lstStyle/>
            <a:p>
              <a:r>
                <a:rPr lang="en-US" sz="8000" b="1" dirty="0">
                  <a:solidFill>
                    <a:srgbClr val="99663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a:rPr>
                <a:t>Elders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16626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42645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body of water&#10;&#10;Description automatically generated">
            <a:extLst>
              <a:ext uri="{FF2B5EF4-FFF2-40B4-BE49-F238E27FC236}">
                <a16:creationId xmlns:a16="http://schemas.microsoft.com/office/drawing/2014/main" id="{3E65ECC3-6410-420F-A369-93F2B36D6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284303">
            <a:off x="925920" y="1249617"/>
            <a:ext cx="6352466" cy="4764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pic>
        <p:nvPicPr>
          <p:cNvPr id="5126" name="Picture 6" descr="Related image">
            <a:extLst>
              <a:ext uri="{FF2B5EF4-FFF2-40B4-BE49-F238E27FC236}">
                <a16:creationId xmlns:a16="http://schemas.microsoft.com/office/drawing/2014/main" id="{6FDC0448-8187-480F-AA6D-D709956C4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6" b="89443" l="9670" r="89670">
                        <a14:foregroundMark x1="24176" y1="9091" x2="35165" y2="8504"/>
                        <a14:foregroundMark x1="35165" y1="8504" x2="35824" y2="8798"/>
                        <a14:foregroundMark x1="44466" y1="7038" x2="44615" y2="3226"/>
                        <a14:foregroundMark x1="44431" y1="7918" x2="44466" y2="7038"/>
                        <a14:foregroundMark x1="44396" y1="8798" x2="44431" y2="7918"/>
                        <a14:foregroundMark x1="67253" y1="60997" x2="67253" y2="60997"/>
                        <a14:foregroundMark x1="68132" y1="63050" x2="68132" y2="63050"/>
                        <a14:foregroundMark x1="49904" y1="59979" x2="50355" y2="59903"/>
                        <a14:foregroundMark x1="45642" y1="60704" x2="46247" y2="60601"/>
                        <a14:foregroundMark x1="43915" y1="60998" x2="45642" y2="60704"/>
                        <a14:foregroundMark x1="43459" y1="61076" x2="43675" y2="61039"/>
                        <a14:foregroundMark x1="50660" y1="58944" x2="50714" y2="59527"/>
                        <a14:foregroundMark x1="50578" y1="58065" x2="50660" y2="58944"/>
                        <a14:foregroundMark x1="50550" y1="57771" x2="50578" y2="58065"/>
                        <a14:foregroundMark x1="50522" y1="57478" x2="50550" y2="57771"/>
                        <a14:foregroundMark x1="50500" y1="57241" x2="50522" y2="57478"/>
                        <a14:foregroundMark x1="46154" y1="7625" x2="46154" y2="7625"/>
                        <a14:foregroundMark x1="45275" y1="5572" x2="45934" y2="7038"/>
                        <a14:backgroundMark x1="59341" y1="65689" x2="63956" y2="66276"/>
                        <a14:backgroundMark x1="52308" y1="60411" x2="58242" y2="59531"/>
                        <a14:backgroundMark x1="58242" y1="59531" x2="61978" y2="59238"/>
                        <a14:backgroundMark x1="47912" y1="62463" x2="49011" y2="63930"/>
                        <a14:backgroundMark x1="42418" y1="62170" x2="42418" y2="62170"/>
                        <a14:backgroundMark x1="34945" y1="59824" x2="34945" y2="59824"/>
                        <a14:backgroundMark x1="59560" y1="55718" x2="59560" y2="55718"/>
                        <a14:backgroundMark x1="62857" y1="58358" x2="62857" y2="58358"/>
                        <a14:backgroundMark x1="62637" y1="58651" x2="62857" y2="58358"/>
                        <a14:backgroundMark x1="62637" y1="58358" x2="63516" y2="58065"/>
                        <a14:backgroundMark x1="70989" y1="31085" x2="74066" y2="45455"/>
                        <a14:backgroundMark x1="74066" y1="45455" x2="74066" y2="46041"/>
                        <a14:backgroundMark x1="72967" y1="27566" x2="72747" y2="29326"/>
                        <a14:backgroundMark x1="73626" y1="25806" x2="73187" y2="29619"/>
                        <a14:backgroundMark x1="75165" y1="45748" x2="77802" y2="53666"/>
                        <a14:backgroundMark x1="74945" y1="44868" x2="78242" y2="54252"/>
                        <a14:backgroundMark x1="73626" y1="24927" x2="72747" y2="31085"/>
                        <a14:backgroundMark x1="45934" y1="7918" x2="45934" y2="7918"/>
                        <a14:backgroundMark x1="45495" y1="7038" x2="45495" y2="7038"/>
                        <a14:backgroundMark x1="62637" y1="58065" x2="62637" y2="58065"/>
                        <a14:backgroundMark x1="62637" y1="58065" x2="62857" y2="58065"/>
                        <a14:backgroundMark x1="63077" y1="57771" x2="62418" y2="58065"/>
                        <a14:backgroundMark x1="45934" y1="56305" x2="46154" y2="56305"/>
                        <a14:backgroundMark x1="45934" y1="61290" x2="48791" y2="60997"/>
                        <a14:backgroundMark x1="43516" y1="62463" x2="43516" y2="62170"/>
                        <a14:backgroundMark x1="43516" y1="61584" x2="42857" y2="61877"/>
                        <a14:backgroundMark x1="42198" y1="60997" x2="41978" y2="60704"/>
                        <a14:backgroundMark x1="42418" y1="61877" x2="43077" y2="61877"/>
                        <a14:backgroundMark x1="26154" y1="60997" x2="26154" y2="60997"/>
                        <a14:backgroundMark x1="31648" y1="59238" x2="31648" y2="59238"/>
                        <a14:backgroundMark x1="33187" y1="58944" x2="33187" y2="58944"/>
                        <a14:backgroundMark x1="36703" y1="58944" x2="36703" y2="58944"/>
                        <a14:backgroundMark x1="54286" y1="54839" x2="54286" y2="54839"/>
                        <a14:backgroundMark x1="49451" y1="60117" x2="49451" y2="60117"/>
                        <a14:backgroundMark x1="50110" y1="60411" x2="49011" y2="60411"/>
                        <a14:backgroundMark x1="51429" y1="67155" x2="51429" y2="66569"/>
                        <a14:backgroundMark x1="67912" y1="63343" x2="67912" y2="63343"/>
                        <a14:backgroundMark x1="67033" y1="61290" x2="67033" y2="61290"/>
                        <a14:backgroundMark x1="43516" y1="61584" x2="42637" y2="61877"/>
                        <a14:backgroundMark x1="43516" y1="61290" x2="43297" y2="61584"/>
                        <a14:backgroundMark x1="50110" y1="57771" x2="50110" y2="57771"/>
                        <a14:backgroundMark x1="50330" y1="58944" x2="50330" y2="58944"/>
                        <a14:backgroundMark x1="50110" y1="60411" x2="50110" y2="60411"/>
                        <a14:backgroundMark x1="50110" y1="59824" x2="50110" y2="59824"/>
                        <a14:backgroundMark x1="50989" y1="58065" x2="50989" y2="58065"/>
                        <a14:backgroundMark x1="50989" y1="57478" x2="50989" y2="57478"/>
                        <a14:backgroundMark x1="46374" y1="60704" x2="46374" y2="60704"/>
                        <a14:backgroundMark x1="43736" y1="61290" x2="43736" y2="61290"/>
                        <a14:backgroundMark x1="43736" y1="56305" x2="43736" y2="56305"/>
                        <a14:backgroundMark x1="68132" y1="63636" x2="68132" y2="63636"/>
                        <a14:backgroundMark x1="67692" y1="60411" x2="67692" y2="60411"/>
                        <a14:backgroundMark x1="45934" y1="60411" x2="45934" y2="60411"/>
                        <a14:backgroundMark x1="45934" y1="60117" x2="45934" y2="60117"/>
                        <a14:backgroundMark x1="34066" y1="83284" x2="43516" y2="89736"/>
                        <a14:backgroundMark x1="43516" y1="87977" x2="45714" y2="89150"/>
                        <a14:backgroundMark x1="32088" y1="80059" x2="34725" y2="82698"/>
                        <a14:backgroundMark x1="35824" y1="82991" x2="39341" y2="84164"/>
                        <a14:backgroundMark x1="41978" y1="87390" x2="45714" y2="87977"/>
                        <a14:backgroundMark x1="42857" y1="86804" x2="46154" y2="88563"/>
                        <a14:backgroundMark x1="49011" y1="89443" x2="52088" y2="89443"/>
                        <a14:backgroundMark x1="58242" y1="90616" x2="54505" y2="90909"/>
                        <a14:backgroundMark x1="62418" y1="89443" x2="67033" y2="90029"/>
                        <a14:backgroundMark x1="67033" y1="90029" x2="72747" y2="90616"/>
                        <a14:backgroundMark x1="63297" y1="89736" x2="59560" y2="90323"/>
                        <a14:backgroundMark x1="59121" y1="88856" x2="54725" y2="92082"/>
                        <a14:backgroundMark x1="49890" y1="89150" x2="46813" y2="88563"/>
                        <a14:backgroundMark x1="46813" y1="88563" x2="45495" y2="85924"/>
                        <a14:backgroundMark x1="50549" y1="88856" x2="52088" y2="89150"/>
                        <a14:backgroundMark x1="52088" y1="89150" x2="51429" y2="89443"/>
                        <a14:backgroundMark x1="61978" y1="91202" x2="64396" y2="88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43" y="1780637"/>
            <a:ext cx="4767263" cy="357282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EEB492-BEAF-4BF1-AE6F-63227A71CCAE}"/>
              </a:ext>
            </a:extLst>
          </p:cNvPr>
          <p:cNvCxnSpPr>
            <a:cxnSpLocks/>
          </p:cNvCxnSpPr>
          <p:nvPr/>
        </p:nvCxnSpPr>
        <p:spPr>
          <a:xfrm>
            <a:off x="5208196" y="4621026"/>
            <a:ext cx="551602" cy="1962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7D1629-2DBA-48C6-B161-87FD1DC9B931}"/>
              </a:ext>
            </a:extLst>
          </p:cNvPr>
          <p:cNvCxnSpPr>
            <a:cxnSpLocks/>
          </p:cNvCxnSpPr>
          <p:nvPr/>
        </p:nvCxnSpPr>
        <p:spPr>
          <a:xfrm>
            <a:off x="4228730" y="5100420"/>
            <a:ext cx="1244344" cy="4396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7CAAE5-92D2-460E-9245-1714B94D3E36}"/>
              </a:ext>
            </a:extLst>
          </p:cNvPr>
          <p:cNvSpPr txBox="1"/>
          <p:nvPr/>
        </p:nvSpPr>
        <p:spPr>
          <a:xfrm rot="17528624">
            <a:off x="5217001" y="4961754"/>
            <a:ext cx="49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3.5’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67B861-27E8-4A8F-AC29-B83245FB0B2A}"/>
              </a:ext>
            </a:extLst>
          </p:cNvPr>
          <p:cNvCxnSpPr>
            <a:cxnSpLocks/>
          </p:cNvCxnSpPr>
          <p:nvPr/>
        </p:nvCxnSpPr>
        <p:spPr>
          <a:xfrm flipV="1">
            <a:off x="5510354" y="4806989"/>
            <a:ext cx="80721" cy="172028"/>
          </a:xfrm>
          <a:prstGeom prst="straightConnector1">
            <a:avLst/>
          </a:prstGeom>
          <a:ln w="19050">
            <a:solidFill>
              <a:schemeClr val="bg1"/>
            </a:solidFill>
            <a:headEnd type="none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54D2F2-05DB-4922-8FBB-010CC1D1812D}"/>
              </a:ext>
            </a:extLst>
          </p:cNvPr>
          <p:cNvCxnSpPr>
            <a:cxnSpLocks/>
          </p:cNvCxnSpPr>
          <p:nvPr/>
        </p:nvCxnSpPr>
        <p:spPr>
          <a:xfrm flipH="1">
            <a:off x="5311746" y="5274744"/>
            <a:ext cx="80721" cy="172028"/>
          </a:xfrm>
          <a:prstGeom prst="straightConnector1">
            <a:avLst/>
          </a:prstGeom>
          <a:ln w="19050">
            <a:solidFill>
              <a:schemeClr val="bg1"/>
            </a:solidFill>
            <a:headEnd type="none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5F85420-AD91-43E4-A012-E3D490F2BF4B}"/>
              </a:ext>
            </a:extLst>
          </p:cNvPr>
          <p:cNvSpPr txBox="1"/>
          <p:nvPr/>
        </p:nvSpPr>
        <p:spPr>
          <a:xfrm>
            <a:off x="5665225" y="3330286"/>
            <a:ext cx="1603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fish there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AE5731-E645-49CD-A17B-7B5E26804852}"/>
              </a:ext>
            </a:extLst>
          </p:cNvPr>
          <p:cNvCxnSpPr>
            <a:cxnSpLocks/>
          </p:cNvCxnSpPr>
          <p:nvPr/>
        </p:nvCxnSpPr>
        <p:spPr>
          <a:xfrm flipV="1">
            <a:off x="5272196" y="3865743"/>
            <a:ext cx="687540" cy="396827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headEnd type="arrow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66ACBB7-592D-478D-A01C-3AF049ECD2EC}"/>
              </a:ext>
            </a:extLst>
          </p:cNvPr>
          <p:cNvSpPr txBox="1"/>
          <p:nvPr/>
        </p:nvSpPr>
        <p:spPr>
          <a:xfrm>
            <a:off x="1220737" y="5322329"/>
            <a:ext cx="1603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Gobs of fish here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04EE3AE-770B-4FED-8EA1-3DAA73C3B5E9}"/>
              </a:ext>
            </a:extLst>
          </p:cNvPr>
          <p:cNvCxnSpPr>
            <a:cxnSpLocks/>
          </p:cNvCxnSpPr>
          <p:nvPr/>
        </p:nvCxnSpPr>
        <p:spPr>
          <a:xfrm rot="120000" flipH="1">
            <a:off x="2818591" y="5203201"/>
            <a:ext cx="697871" cy="451973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headEnd type="arrow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39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36528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Shepherd</a:t>
            </a:r>
            <a:r>
              <a:rPr lang="en-US" sz="3200" dirty="0"/>
              <a:t> ~ KJV,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Feed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E429D-DC69-4C0D-AD82-904446A3258C}"/>
              </a:ext>
            </a:extLst>
          </p:cNvPr>
          <p:cNvSpPr txBox="1"/>
          <p:nvPr/>
        </p:nvSpPr>
        <p:spPr>
          <a:xfrm>
            <a:off x="734438" y="1877438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NIV,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care for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B9B2C-18E9-400D-8637-71794992BA58}"/>
              </a:ext>
            </a:extLst>
          </p:cNvPr>
          <p:cNvSpPr txBox="1"/>
          <p:nvPr/>
        </p:nvSpPr>
        <p:spPr>
          <a:xfrm>
            <a:off x="742748" y="2371294"/>
            <a:ext cx="7850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Phillips,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 urge you then to see that your “flock of God” is properly fed and cared for.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E5579C-E43F-42D2-A148-FC0304ABD5A0}"/>
              </a:ext>
            </a:extLst>
          </p:cNvPr>
          <p:cNvSpPr txBox="1"/>
          <p:nvPr/>
        </p:nvSpPr>
        <p:spPr>
          <a:xfrm>
            <a:off x="740400" y="3402930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poimanō</a:t>
            </a:r>
            <a:r>
              <a:rPr lang="en-US" sz="3200" dirty="0"/>
              <a:t> – </a:t>
            </a:r>
            <a:r>
              <a:rPr lang="en-US" sz="3200" i="1" dirty="0"/>
              <a:t>tend, care for</a:t>
            </a:r>
            <a:r>
              <a:rPr lang="en-US" sz="3200" dirty="0"/>
              <a:t>, etc.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ECEA7-842D-43FA-ABD3-A56E7653A00C}"/>
              </a:ext>
            </a:extLst>
          </p:cNvPr>
          <p:cNvSpPr txBox="1"/>
          <p:nvPr/>
        </p:nvSpPr>
        <p:spPr>
          <a:xfrm>
            <a:off x="738052" y="3935159"/>
            <a:ext cx="7850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Same word as in John 21:17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“Tend My sheep”</a:t>
            </a:r>
          </a:p>
        </p:txBody>
      </p:sp>
    </p:spTree>
    <p:extLst>
      <p:ext uri="{BB962C8B-B14F-4D97-AF65-F5344CB8AC3E}">
        <p14:creationId xmlns:p14="http://schemas.microsoft.com/office/powerpoint/2010/main" val="27079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8" grpId="0"/>
      <p:bldP spid="8" grpId="1"/>
      <p:bldP spid="9" grpId="0"/>
      <p:bldP spid="9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D6340080-E715-490A-8AAA-E67B49C5C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10651" flipH="1">
            <a:off x="5296818" y="1798201"/>
            <a:ext cx="2384875" cy="2699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562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L. Moody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never preached a sermon yet that I could not pick to pieces, and find fault with. I feel that Jesus Christ ought to have a far better representative than I am.”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C95A0-F841-464C-8DD6-A95D6FCE1D8F}"/>
              </a:ext>
            </a:extLst>
          </p:cNvPr>
          <p:cNvSpPr txBox="1"/>
          <p:nvPr/>
        </p:nvSpPr>
        <p:spPr>
          <a:xfrm>
            <a:off x="5530611" y="4492976"/>
            <a:ext cx="24565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D. L. Moody (1837-1899)</a:t>
            </a:r>
          </a:p>
        </p:txBody>
      </p:sp>
    </p:spTree>
    <p:extLst>
      <p:ext uri="{BB962C8B-B14F-4D97-AF65-F5344CB8AC3E}">
        <p14:creationId xmlns:p14="http://schemas.microsoft.com/office/powerpoint/2010/main" val="414440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14764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dishonest gain </a:t>
            </a:r>
            <a:r>
              <a:rPr lang="en-US" sz="3200" dirty="0"/>
              <a:t>~ better, </a:t>
            </a:r>
            <a:r>
              <a:rPr lang="en-US" sz="3200" i="1" dirty="0"/>
              <a:t>shameful</a:t>
            </a:r>
            <a:r>
              <a:rPr lang="en-US" sz="3200" dirty="0"/>
              <a:t> </a:t>
            </a:r>
            <a:r>
              <a:rPr lang="en-US" sz="3200" i="1" dirty="0"/>
              <a:t>gain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ECEA7-842D-43FA-ABD3-A56E7653A00C}"/>
              </a:ext>
            </a:extLst>
          </p:cNvPr>
          <p:cNvSpPr txBox="1"/>
          <p:nvPr/>
        </p:nvSpPr>
        <p:spPr>
          <a:xfrm>
            <a:off x="738052" y="1875483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NIV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68736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16838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examples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tupos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A67C6-AD7D-47FE-A7D4-C795E84A5E58}"/>
              </a:ext>
            </a:extLst>
          </p:cNvPr>
          <p:cNvSpPr txBox="1"/>
          <p:nvPr/>
        </p:nvSpPr>
        <p:spPr>
          <a:xfrm>
            <a:off x="734438" y="1877438"/>
            <a:ext cx="7850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/>
              <a:t>Ezek. 34:1-10 ~ God will judge false shepherds of the Old Testament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6A050-1B92-425B-A723-720527B7E2F7}"/>
              </a:ext>
            </a:extLst>
          </p:cNvPr>
          <p:cNvSpPr txBox="1"/>
          <p:nvPr/>
        </p:nvSpPr>
        <p:spPr>
          <a:xfrm>
            <a:off x="742748" y="2877735"/>
            <a:ext cx="7850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/>
              <a:t>Ezek. 34:17 ~ </a:t>
            </a:r>
            <a:r>
              <a:rPr lang="en-US" sz="3200" dirty="0"/>
              <a:t>But the sheep won’t be able to blame it on the shepherds 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50EEF1F-4FB3-4C67-845E-35FF0E0C3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28">
            <a:off x="934878" y="1359680"/>
            <a:ext cx="7260336" cy="40294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77EB10-C195-48E8-81EC-BCE756FB8612}"/>
              </a:ext>
            </a:extLst>
          </p:cNvPr>
          <p:cNvSpPr txBox="1"/>
          <p:nvPr/>
        </p:nvSpPr>
        <p:spPr>
          <a:xfrm>
            <a:off x="945527" y="2689918"/>
            <a:ext cx="42171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“Growing a beard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is a habit most natural, scripturally, manly, and beneficial.”</a:t>
            </a:r>
            <a:endParaRPr lang="en-US" sz="4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90AF9-CB20-421B-B5EA-D862E4E5191B}"/>
              </a:ext>
            </a:extLst>
          </p:cNvPr>
          <p:cNvSpPr txBox="1"/>
          <p:nvPr/>
        </p:nvSpPr>
        <p:spPr>
          <a:xfrm>
            <a:off x="4162567" y="5191483"/>
            <a:ext cx="3316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H. Spurgeon (1834-1892)</a:t>
            </a:r>
          </a:p>
        </p:txBody>
      </p:sp>
    </p:spTree>
    <p:extLst>
      <p:ext uri="{BB962C8B-B14F-4D97-AF65-F5344CB8AC3E}">
        <p14:creationId xmlns:p14="http://schemas.microsoft.com/office/powerpoint/2010/main" val="11888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04B4156-27F9-4D6F-AC5C-0332AE995884}"/>
              </a:ext>
            </a:extLst>
          </p:cNvPr>
          <p:cNvSpPr txBox="1"/>
          <p:nvPr/>
        </p:nvSpPr>
        <p:spPr>
          <a:xfrm>
            <a:off x="1026693" y="2636578"/>
            <a:ext cx="4466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time will come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instead of shepherds feeding the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sheep, the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    will  have clowns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entertaining the goats.”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50EEF1F-4FB3-4C67-845E-35FF0E0C3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28">
            <a:off x="934878" y="1359680"/>
            <a:ext cx="7260336" cy="40294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77EB10-C195-48E8-81EC-BCE756FB8612}"/>
              </a:ext>
            </a:extLst>
          </p:cNvPr>
          <p:cNvSpPr txBox="1"/>
          <p:nvPr/>
        </p:nvSpPr>
        <p:spPr>
          <a:xfrm>
            <a:off x="1026693" y="1517939"/>
            <a:ext cx="4135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“He that can toy with his ministry and count it to be like a trade, or like any other profession, was never called of God. But he that has a charge pressing on his heart, and a woe ringing in his ear,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90AF9-CB20-421B-B5EA-D862E4E5191B}"/>
              </a:ext>
            </a:extLst>
          </p:cNvPr>
          <p:cNvSpPr txBox="1"/>
          <p:nvPr/>
        </p:nvSpPr>
        <p:spPr>
          <a:xfrm>
            <a:off x="4162567" y="5191483"/>
            <a:ext cx="3316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H. Spurgeon (1834-1892)</a:t>
            </a:r>
          </a:p>
        </p:txBody>
      </p:sp>
    </p:spTree>
    <p:extLst>
      <p:ext uri="{BB962C8B-B14F-4D97-AF65-F5344CB8AC3E}">
        <p14:creationId xmlns:p14="http://schemas.microsoft.com/office/powerpoint/2010/main" val="34359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04B4156-27F9-4D6F-AC5C-0332AE995884}"/>
              </a:ext>
            </a:extLst>
          </p:cNvPr>
          <p:cNvSpPr txBox="1"/>
          <p:nvPr/>
        </p:nvSpPr>
        <p:spPr>
          <a:xfrm>
            <a:off x="1026693" y="2636578"/>
            <a:ext cx="4466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time will come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instead of shepherds feeding the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sheep, the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    will  have clowns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entertaining the goats.”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50EEF1F-4FB3-4C67-845E-35FF0E0C3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28">
            <a:off x="934878" y="1359680"/>
            <a:ext cx="7260336" cy="40294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77EB10-C195-48E8-81EC-BCE756FB8612}"/>
              </a:ext>
            </a:extLst>
          </p:cNvPr>
          <p:cNvSpPr txBox="1"/>
          <p:nvPr/>
        </p:nvSpPr>
        <p:spPr>
          <a:xfrm>
            <a:off x="1026693" y="1517939"/>
            <a:ext cx="4135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and preaches as though he heard the cries of hell behind him, and saw his God looking down on him – oh, how that man entreats the Lord that his hearers may not hear in vain!”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90AF9-CB20-421B-B5EA-D862E4E5191B}"/>
              </a:ext>
            </a:extLst>
          </p:cNvPr>
          <p:cNvSpPr txBox="1"/>
          <p:nvPr/>
        </p:nvSpPr>
        <p:spPr>
          <a:xfrm>
            <a:off x="4162567" y="5191483"/>
            <a:ext cx="3316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H. Spurgeon (1834-1892)</a:t>
            </a:r>
          </a:p>
        </p:txBody>
      </p:sp>
    </p:spTree>
    <p:extLst>
      <p:ext uri="{BB962C8B-B14F-4D97-AF65-F5344CB8AC3E}">
        <p14:creationId xmlns:p14="http://schemas.microsoft.com/office/powerpoint/2010/main" val="349754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12136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C1CCAE-D239-44C3-8F39-53F63307E59E}"/>
              </a:ext>
            </a:extLst>
          </p:cNvPr>
          <p:cNvSpPr/>
          <p:nvPr/>
        </p:nvSpPr>
        <p:spPr>
          <a:xfrm>
            <a:off x="364006" y="1824130"/>
            <a:ext cx="2671547" cy="6977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laurel wreath">
            <a:extLst>
              <a:ext uri="{FF2B5EF4-FFF2-40B4-BE49-F238E27FC236}">
                <a16:creationId xmlns:a16="http://schemas.microsoft.com/office/drawing/2014/main" id="{8D41968F-6F5F-4203-A0C8-EDC756B4A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0" b="94161" l="1000" r="97000">
                        <a14:foregroundMark x1="28000" y1="7664" x2="26667" y2="12409"/>
                        <a14:foregroundMark x1="30000" y1="2920" x2="32333" y2="2555"/>
                        <a14:foregroundMark x1="11259" y1="28832" x2="12000" y2="32482"/>
                        <a14:foregroundMark x1="10000" y1="22628" x2="11259" y2="28832"/>
                        <a14:foregroundMark x1="5737" y1="39416" x2="7333" y2="44161"/>
                        <a14:foregroundMark x1="5000" y1="37226" x2="5737" y2="39416"/>
                        <a14:foregroundMark x1="22000" y1="85766" x2="30333" y2="85036"/>
                        <a14:foregroundMark x1="39951" y1="92472" x2="46000" y2="89781"/>
                        <a14:foregroundMark x1="35333" y1="94526" x2="39386" y2="92723"/>
                        <a14:foregroundMark x1="46000" y1="89781" x2="53667" y2="94161"/>
                        <a14:foregroundMark x1="91889" y1="29927" x2="91667" y2="31387"/>
                        <a14:foregroundMark x1="92612" y1="25182" x2="91889" y2="29927"/>
                        <a14:foregroundMark x1="92667" y1="24818" x2="92612" y2="25182"/>
                        <a14:foregroundMark x1="93403" y1="40511" x2="92000" y2="43431"/>
                        <a14:foregroundMark x1="94807" y1="37591" x2="93403" y2="40511"/>
                        <a14:foregroundMark x1="95333" y1="36496" x2="94807" y2="37591"/>
                        <a14:foregroundMark x1="96784" y1="51460" x2="93333" y2="57299"/>
                        <a14:foregroundMark x1="97000" y1="51095" x2="96784" y2="51460"/>
                        <a14:foregroundMark x1="1333" y1="47810" x2="2667" y2="50000"/>
                        <a14:foregroundMark x1="72333" y1="1460" x2="72333" y2="1460"/>
                        <a14:foregroundMark x1="79000" y1="37591" x2="81333" y2="37956"/>
                        <a14:foregroundMark x1="79000" y1="37591" x2="84524" y2="39501"/>
                        <a14:foregroundMark x1="14333" y1="33577" x2="19333" y2="30292"/>
                        <a14:foregroundMark x1="19333" y1="30292" x2="23333" y2="29927"/>
                        <a14:foregroundMark x1="1667" y1="48175" x2="1667" y2="47080"/>
                        <a14:foregroundMark x1="1667" y1="48540" x2="1667" y2="46715"/>
                        <a14:foregroundMark x1="1333" y1="46715" x2="1667" y2="49270"/>
                        <a14:backgroundMark x1="19101" y1="37591" x2="19333" y2="37591"/>
                        <a14:backgroundMark x1="13333" y1="52190" x2="13333" y2="52190"/>
                        <a14:backgroundMark x1="10000" y1="62044" x2="10000" y2="62044"/>
                        <a14:backgroundMark x1="9667" y1="61679" x2="8000" y2="61314"/>
                        <a14:backgroundMark x1="10000" y1="61679" x2="8333" y2="60584"/>
                        <a14:backgroundMark x1="15667" y1="61679" x2="15667" y2="61679"/>
                        <a14:backgroundMark x1="16333" y1="60949" x2="17000" y2="59854"/>
                        <a14:backgroundMark x1="21000" y1="70438" x2="21000" y2="70438"/>
                        <a14:backgroundMark x1="28333" y1="79197" x2="28333" y2="79197"/>
                        <a14:backgroundMark x1="37333" y1="85401" x2="36000" y2="83577"/>
                        <a14:backgroundMark x1="61667" y1="84307" x2="61667" y2="84307"/>
                        <a14:backgroundMark x1="70667" y1="78832" x2="70667" y2="78832"/>
                        <a14:backgroundMark x1="78000" y1="70803" x2="78000" y2="70803"/>
                        <a14:backgroundMark x1="87000" y1="51460" x2="87000" y2="51460"/>
                        <a14:backgroundMark x1="87000" y1="40511" x2="87000" y2="40511"/>
                        <a14:backgroundMark x1="92000" y1="37591" x2="92000" y2="37591"/>
                        <a14:backgroundMark x1="87667" y1="25182" x2="87667" y2="25182"/>
                        <a14:backgroundMark x1="77333" y1="19708" x2="77333" y2="19708"/>
                        <a14:backgroundMark x1="21333" y1="17518" x2="21333" y2="17518"/>
                        <a14:backgroundMark x1="21333" y1="17518" x2="21333" y2="17518"/>
                        <a14:backgroundMark x1="23333" y1="21168" x2="23333" y2="21168"/>
                        <a14:backgroundMark x1="29667" y1="12044" x2="31000" y2="9489"/>
                        <a14:backgroundMark x1="30667" y1="14599" x2="34667" y2="15693"/>
                        <a14:backgroundMark x1="15603" y1="30642" x2="15667" y2="30292"/>
                        <a14:backgroundMark x1="19827" y1="29152" x2="19970" y2="29139"/>
                        <a14:backgroundMark x1="9333" y1="52555" x2="8333" y2="50730"/>
                        <a14:backgroundMark x1="18000" y1="57299" x2="19000" y2="55839"/>
                        <a14:backgroundMark x1="22333" y1="66058" x2="23333" y2="63504"/>
                        <a14:backgroundMark x1="22333" y1="73358" x2="21000" y2="72263"/>
                        <a14:backgroundMark x1="30333" y1="81752" x2="28667" y2="79562"/>
                        <a14:backgroundMark x1="36667" y1="80292" x2="35333" y2="76642"/>
                        <a14:backgroundMark x1="61000" y1="85766" x2="61000" y2="85766"/>
                        <a14:backgroundMark x1="64000" y1="75182" x2="64000" y2="75182"/>
                        <a14:backgroundMark x1="62667" y1="81022" x2="63333" y2="78467"/>
                        <a14:backgroundMark x1="77333" y1="67883" x2="76667" y2="64234"/>
                        <a14:backgroundMark x1="84000" y1="62774" x2="83667" y2="62774"/>
                        <a14:backgroundMark x1="81000" y1="56569" x2="82333" y2="59489"/>
                        <a14:backgroundMark x1="88000" y1="64964" x2="88000" y2="64964"/>
                        <a14:backgroundMark x1="79444" y1="36896" x2="79333" y2="36861"/>
                        <a14:backgroundMark x1="88000" y1="28533" x2="88000" y2="27737"/>
                        <a14:backgroundMark x1="71667" y1="7299" x2="73000" y2="10584"/>
                        <a14:backgroundMark x1="84333" y1="29927" x2="83667" y2="29927"/>
                        <a14:backgroundMark x1="86000" y1="40146" x2="85667" y2="39051"/>
                        <a14:backgroundMark x1="85333" y1="39781" x2="84333" y2="39051"/>
                        <a14:backgroundMark x1="81667" y1="46350" x2="80667" y2="45620"/>
                        <a14:backgroundMark x1="333" y1="47445" x2="333" y2="45620"/>
                        <a14:backgroundMark x1="667" y1="48175" x2="667" y2="4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67" y="1567697"/>
            <a:ext cx="4183666" cy="382108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laurel wreath">
            <a:extLst>
              <a:ext uri="{FF2B5EF4-FFF2-40B4-BE49-F238E27FC236}">
                <a16:creationId xmlns:a16="http://schemas.microsoft.com/office/drawing/2014/main" id="{2892ACEB-69D6-49C8-9637-537C0F3E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0" b="94161" l="1000" r="97000">
                        <a14:foregroundMark x1="28000" y1="7664" x2="26667" y2="12409"/>
                        <a14:foregroundMark x1="30000" y1="2920" x2="32333" y2="2555"/>
                        <a14:foregroundMark x1="11259" y1="28832" x2="12000" y2="32482"/>
                        <a14:foregroundMark x1="10000" y1="22628" x2="11259" y2="28832"/>
                        <a14:foregroundMark x1="5737" y1="39416" x2="7333" y2="44161"/>
                        <a14:foregroundMark x1="5000" y1="37226" x2="5737" y2="39416"/>
                        <a14:foregroundMark x1="22000" y1="85766" x2="30333" y2="85036"/>
                        <a14:foregroundMark x1="39951" y1="92472" x2="46000" y2="89781"/>
                        <a14:foregroundMark x1="35333" y1="94526" x2="39386" y2="92723"/>
                        <a14:foregroundMark x1="46000" y1="89781" x2="53667" y2="94161"/>
                        <a14:foregroundMark x1="91889" y1="29927" x2="91667" y2="31387"/>
                        <a14:foregroundMark x1="92612" y1="25182" x2="91889" y2="29927"/>
                        <a14:foregroundMark x1="92667" y1="24818" x2="92612" y2="25182"/>
                        <a14:foregroundMark x1="93403" y1="40511" x2="92000" y2="43431"/>
                        <a14:foregroundMark x1="94807" y1="37591" x2="93403" y2="40511"/>
                        <a14:foregroundMark x1="95333" y1="36496" x2="94807" y2="37591"/>
                        <a14:foregroundMark x1="96784" y1="51460" x2="93333" y2="57299"/>
                        <a14:foregroundMark x1="97000" y1="51095" x2="96784" y2="51460"/>
                        <a14:foregroundMark x1="1333" y1="47810" x2="2667" y2="50000"/>
                        <a14:foregroundMark x1="72333" y1="1460" x2="72333" y2="1460"/>
                        <a14:foregroundMark x1="79000" y1="37591" x2="79647" y2="37692"/>
                        <a14:foregroundMark x1="81828" y1="38569" x2="84524" y2="39501"/>
                        <a14:foregroundMark x1="79000" y1="37591" x2="79569" y2="37788"/>
                        <a14:foregroundMark x1="14333" y1="33577" x2="19333" y2="30292"/>
                        <a14:foregroundMark x1="22850" y1="29971" x2="23333" y2="29927"/>
                        <a14:foregroundMark x1="19333" y1="30292" x2="19902" y2="30240"/>
                        <a14:foregroundMark x1="1667" y1="48175" x2="1667" y2="47080"/>
                        <a14:foregroundMark x1="1667" y1="48540" x2="1667" y2="46715"/>
                        <a14:foregroundMark x1="1333" y1="46715" x2="1667" y2="49270"/>
                        <a14:backgroundMark x1="19101" y1="37591" x2="19333" y2="37591"/>
                        <a14:backgroundMark x1="13333" y1="52190" x2="13333" y2="52190"/>
                        <a14:backgroundMark x1="10000" y1="62044" x2="10000" y2="62044"/>
                        <a14:backgroundMark x1="9667" y1="61679" x2="8000" y2="61314"/>
                        <a14:backgroundMark x1="10000" y1="61679" x2="8333" y2="60584"/>
                        <a14:backgroundMark x1="15667" y1="61679" x2="15667" y2="61679"/>
                        <a14:backgroundMark x1="16333" y1="60949" x2="17000" y2="59854"/>
                        <a14:backgroundMark x1="21000" y1="70438" x2="21000" y2="70438"/>
                        <a14:backgroundMark x1="28333" y1="79197" x2="28333" y2="79197"/>
                        <a14:backgroundMark x1="37333" y1="85401" x2="36000" y2="83577"/>
                        <a14:backgroundMark x1="61667" y1="84307" x2="61667" y2="84307"/>
                        <a14:backgroundMark x1="70667" y1="78832" x2="70667" y2="78832"/>
                        <a14:backgroundMark x1="78000" y1="70803" x2="78000" y2="70803"/>
                        <a14:backgroundMark x1="87000" y1="51460" x2="87000" y2="51460"/>
                        <a14:backgroundMark x1="87000" y1="40511" x2="87000" y2="40511"/>
                        <a14:backgroundMark x1="92000" y1="37591" x2="92000" y2="37591"/>
                        <a14:backgroundMark x1="87667" y1="25182" x2="87667" y2="25182"/>
                        <a14:backgroundMark x1="77333" y1="19708" x2="77333" y2="19708"/>
                        <a14:backgroundMark x1="21333" y1="17518" x2="21333" y2="17518"/>
                        <a14:backgroundMark x1="21333" y1="17518" x2="21333" y2="17518"/>
                        <a14:backgroundMark x1="23333" y1="21168" x2="23333" y2="21168"/>
                        <a14:backgroundMark x1="29667" y1="12044" x2="31000" y2="9489"/>
                        <a14:backgroundMark x1="30667" y1="14599" x2="34667" y2="15693"/>
                        <a14:backgroundMark x1="15603" y1="30642" x2="15667" y2="30292"/>
                        <a14:backgroundMark x1="19827" y1="29152" x2="19970" y2="29139"/>
                        <a14:backgroundMark x1="9333" y1="52555" x2="8333" y2="50730"/>
                        <a14:backgroundMark x1="18000" y1="57299" x2="19000" y2="55839"/>
                        <a14:backgroundMark x1="22333" y1="66058" x2="23333" y2="63504"/>
                        <a14:backgroundMark x1="22333" y1="73358" x2="21000" y2="72263"/>
                        <a14:backgroundMark x1="30333" y1="81752" x2="28667" y2="79562"/>
                        <a14:backgroundMark x1="36667" y1="80292" x2="35333" y2="76642"/>
                        <a14:backgroundMark x1="61000" y1="85766" x2="61000" y2="85766"/>
                        <a14:backgroundMark x1="64000" y1="75182" x2="64000" y2="75182"/>
                        <a14:backgroundMark x1="62667" y1="81022" x2="63333" y2="78467"/>
                        <a14:backgroundMark x1="77333" y1="67883" x2="76667" y2="64234"/>
                        <a14:backgroundMark x1="84000" y1="62774" x2="83667" y2="62774"/>
                        <a14:backgroundMark x1="81000" y1="56569" x2="82333" y2="59489"/>
                        <a14:backgroundMark x1="88000" y1="64964" x2="88000" y2="64964"/>
                        <a14:backgroundMark x1="79444" y1="36896" x2="79333" y2="36861"/>
                        <a14:backgroundMark x1="88000" y1="28533" x2="88000" y2="27737"/>
                        <a14:backgroundMark x1="71667" y1="7299" x2="73000" y2="10584"/>
                        <a14:backgroundMark x1="84333" y1="29927" x2="83667" y2="29927"/>
                        <a14:backgroundMark x1="86000" y1="40146" x2="85667" y2="39051"/>
                        <a14:backgroundMark x1="85333" y1="39781" x2="84333" y2="39051"/>
                        <a14:backgroundMark x1="81667" y1="46350" x2="80667" y2="45620"/>
                        <a14:backgroundMark x1="333" y1="47445" x2="333" y2="45620"/>
                        <a14:backgroundMark x1="667" y1="48175" x2="667" y2="45620"/>
                        <a14:backgroundMark x1="20667" y1="28832" x2="23667" y2="28467"/>
                        <a14:backgroundMark x1="28333" y1="74818" x2="28333" y2="71533"/>
                        <a14:backgroundMark x1="80333" y1="36861" x2="82333" y2="37956"/>
                        <a14:backgroundMark x1="67000" y1="14234" x2="71000" y2="14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67" y="1569909"/>
            <a:ext cx="4183666" cy="38210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5776C-B95D-4D3B-94BC-EBF0B7F3B3F1}"/>
              </a:ext>
            </a:extLst>
          </p:cNvPr>
          <p:cNvSpPr txBox="1"/>
          <p:nvPr/>
        </p:nvSpPr>
        <p:spPr>
          <a:xfrm>
            <a:off x="442609" y="1357009"/>
            <a:ext cx="82441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Cor. 5:10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we must all appear before the judgment seat of Christ, that each one may receive the things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done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 the body, according to what he has done, whether good or bad.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37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28281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42300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clothe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enkomboomai</a:t>
            </a:r>
            <a:r>
              <a:rPr lang="en-US" sz="3200" dirty="0"/>
              <a:t> – </a:t>
            </a:r>
            <a:r>
              <a:rPr lang="en-US" sz="3200" i="1" dirty="0"/>
              <a:t>a servant’s apron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988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Is. 57:15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thus says the High and Lofty One 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Who inhabits eternity, whose name is Holy: 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“I dwell in the high and holy place, 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With him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who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has a contrite and humble spirit, 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 revive the spirit of the humble, 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 to revive the heart of the contrite ones.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ADB43-4BE4-4F86-9FE3-93E3511ECA3B}"/>
              </a:ext>
            </a:extLst>
          </p:cNvPr>
          <p:cNvSpPr txBox="1"/>
          <p:nvPr/>
        </p:nvSpPr>
        <p:spPr>
          <a:xfrm>
            <a:off x="441584" y="4320114"/>
            <a:ext cx="8244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Prov. 18:12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Before destruction the heart of a 	man is haughty, 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before honor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is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humility. </a:t>
            </a:r>
          </a:p>
        </p:txBody>
      </p:sp>
    </p:spTree>
    <p:extLst>
      <p:ext uri="{BB962C8B-B14F-4D97-AF65-F5344CB8AC3E}">
        <p14:creationId xmlns:p14="http://schemas.microsoft.com/office/powerpoint/2010/main" val="394133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Pr. 6:17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proud look … 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ADB43-4BE4-4F86-9FE3-93E3511ECA3B}"/>
              </a:ext>
            </a:extLst>
          </p:cNvPr>
          <p:cNvSpPr txBox="1"/>
          <p:nvPr/>
        </p:nvSpPr>
        <p:spPr>
          <a:xfrm>
            <a:off x="442609" y="1880263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Pr. 16:18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Pride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goes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before destruction,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7C0F3-31CD-44C6-88FC-3FD63B9E877B}"/>
              </a:ext>
            </a:extLst>
          </p:cNvPr>
          <p:cNvSpPr txBox="1"/>
          <p:nvPr/>
        </p:nvSpPr>
        <p:spPr>
          <a:xfrm>
            <a:off x="447721" y="2388604"/>
            <a:ext cx="824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Pr. 11:2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When pride comes then comes shame, but with the humble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is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wisdom.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2D4EED-1A20-49AE-9822-D4130763E152}"/>
              </a:ext>
            </a:extLst>
          </p:cNvPr>
          <p:cNvSpPr txBox="1"/>
          <p:nvPr/>
        </p:nvSpPr>
        <p:spPr>
          <a:xfrm>
            <a:off x="451808" y="3397535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Pr. 13:10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By pride comes nothing but strife,</a:t>
            </a:r>
          </a:p>
        </p:txBody>
      </p:sp>
    </p:spTree>
    <p:extLst>
      <p:ext uri="{BB962C8B-B14F-4D97-AF65-F5344CB8AC3E}">
        <p14:creationId xmlns:p14="http://schemas.microsoft.com/office/powerpoint/2010/main" val="26184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18923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10" y="1357009"/>
            <a:ext cx="309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False humility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DC157F68-9F3B-4BED-980F-42A1BF65A145}"/>
              </a:ext>
            </a:extLst>
          </p:cNvPr>
          <p:cNvSpPr/>
          <p:nvPr/>
        </p:nvSpPr>
        <p:spPr>
          <a:xfrm>
            <a:off x="3837709" y="810491"/>
            <a:ext cx="2438400" cy="1441791"/>
          </a:xfrm>
          <a:prstGeom prst="wedgeEllipseCallout">
            <a:avLst>
              <a:gd name="adj1" fmla="val -76136"/>
              <a:gd name="adj2" fmla="val 77532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BD21ED-A3E0-4410-8443-ECEBFBDB0E8B}"/>
              </a:ext>
            </a:extLst>
          </p:cNvPr>
          <p:cNvSpPr txBox="1"/>
          <p:nvPr/>
        </p:nvSpPr>
        <p:spPr>
          <a:xfrm>
            <a:off x="3966453" y="1081337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“It wasn’t me … it was the Lord”</a:t>
            </a:r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142F2920-9720-44E2-BA42-31257F51E854}"/>
              </a:ext>
            </a:extLst>
          </p:cNvPr>
          <p:cNvSpPr/>
          <p:nvPr/>
        </p:nvSpPr>
        <p:spPr>
          <a:xfrm>
            <a:off x="6096082" y="658091"/>
            <a:ext cx="2217907" cy="1291379"/>
          </a:xfrm>
          <a:prstGeom prst="wedgeEllipseCallout">
            <a:avLst>
              <a:gd name="adj1" fmla="val -35679"/>
              <a:gd name="adj2" fmla="val 83719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5EB20F-0307-4285-B02F-55825C841CFE}"/>
              </a:ext>
            </a:extLst>
          </p:cNvPr>
          <p:cNvSpPr txBox="1"/>
          <p:nvPr/>
        </p:nvSpPr>
        <p:spPr>
          <a:xfrm>
            <a:off x="6115399" y="932336"/>
            <a:ext cx="215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“Well, It wasn’t </a:t>
            </a:r>
            <a:r>
              <a:rPr lang="en-US" sz="2400" b="1" i="1" u="sng" dirty="0">
                <a:solidFill>
                  <a:schemeClr val="bg2">
                    <a:lumMod val="10000"/>
                  </a:schemeClr>
                </a:solidFill>
              </a:rPr>
              <a:t>that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good”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58AC77-91AF-4FDC-89BF-7FC828F7FC7C}"/>
              </a:ext>
            </a:extLst>
          </p:cNvPr>
          <p:cNvGrpSpPr/>
          <p:nvPr/>
        </p:nvGrpSpPr>
        <p:grpSpPr>
          <a:xfrm>
            <a:off x="1713763" y="2637061"/>
            <a:ext cx="1562133" cy="3317292"/>
            <a:chOff x="1713763" y="2637061"/>
            <a:chExt cx="1562133" cy="331729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4D29B73-525A-4802-9BEB-8195BD6F811C}"/>
                </a:ext>
              </a:extLst>
            </p:cNvPr>
            <p:cNvGrpSpPr/>
            <p:nvPr/>
          </p:nvGrpSpPr>
          <p:grpSpPr>
            <a:xfrm>
              <a:off x="1713763" y="2637061"/>
              <a:ext cx="1562133" cy="3317292"/>
              <a:chOff x="2025490" y="2602425"/>
              <a:chExt cx="1562133" cy="3317292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6F770DD-66F9-46E9-9746-BE5DB52628BA}"/>
                  </a:ext>
                </a:extLst>
              </p:cNvPr>
              <p:cNvSpPr/>
              <p:nvPr/>
            </p:nvSpPr>
            <p:spPr>
              <a:xfrm>
                <a:off x="2687782" y="4703618"/>
                <a:ext cx="303492" cy="1080655"/>
              </a:xfrm>
              <a:custGeom>
                <a:avLst/>
                <a:gdLst>
                  <a:gd name="connsiteX0" fmla="*/ 0 w 303492"/>
                  <a:gd name="connsiteY0" fmla="*/ 0 h 1080655"/>
                  <a:gd name="connsiteX1" fmla="*/ 297873 w 303492"/>
                  <a:gd name="connsiteY1" fmla="*/ 374073 h 1080655"/>
                  <a:gd name="connsiteX2" fmla="*/ 166254 w 303492"/>
                  <a:gd name="connsiteY2" fmla="*/ 1080655 h 108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492" h="1080655">
                    <a:moveTo>
                      <a:pt x="0" y="0"/>
                    </a:moveTo>
                    <a:cubicBezTo>
                      <a:pt x="135082" y="96982"/>
                      <a:pt x="270164" y="193964"/>
                      <a:pt x="297873" y="374073"/>
                    </a:cubicBezTo>
                    <a:cubicBezTo>
                      <a:pt x="325582" y="554182"/>
                      <a:pt x="245918" y="817418"/>
                      <a:pt x="166254" y="1080655"/>
                    </a:cubicBezTo>
                  </a:path>
                </a:pathLst>
              </a:cu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8BC923A-BB25-478E-9266-EAE38B033EFB}"/>
                  </a:ext>
                </a:extLst>
              </p:cNvPr>
              <p:cNvSpPr/>
              <p:nvPr/>
            </p:nvSpPr>
            <p:spPr>
              <a:xfrm>
                <a:off x="2348345" y="4620491"/>
                <a:ext cx="232148" cy="1129145"/>
              </a:xfrm>
              <a:custGeom>
                <a:avLst/>
                <a:gdLst>
                  <a:gd name="connsiteX0" fmla="*/ 117764 w 232148"/>
                  <a:gd name="connsiteY0" fmla="*/ 0 h 1129145"/>
                  <a:gd name="connsiteX1" fmla="*/ 228600 w 232148"/>
                  <a:gd name="connsiteY1" fmla="*/ 457200 h 1129145"/>
                  <a:gd name="connsiteX2" fmla="*/ 0 w 232148"/>
                  <a:gd name="connsiteY2" fmla="*/ 1129145 h 112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148" h="1129145">
                    <a:moveTo>
                      <a:pt x="117764" y="0"/>
                    </a:moveTo>
                    <a:cubicBezTo>
                      <a:pt x="182995" y="134504"/>
                      <a:pt x="248227" y="269009"/>
                      <a:pt x="228600" y="457200"/>
                    </a:cubicBezTo>
                    <a:cubicBezTo>
                      <a:pt x="208973" y="645391"/>
                      <a:pt x="104486" y="887268"/>
                      <a:pt x="0" y="1129145"/>
                    </a:cubicBezTo>
                  </a:path>
                </a:pathLst>
              </a:cu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7CF8E23-A345-496F-A005-65F4144EE526}"/>
                  </a:ext>
                </a:extLst>
              </p:cNvPr>
              <p:cNvSpPr/>
              <p:nvPr/>
            </p:nvSpPr>
            <p:spPr>
              <a:xfrm rot="232339">
                <a:off x="2719948" y="2602425"/>
                <a:ext cx="867675" cy="77044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021D5D1-D913-42E4-A63B-374B313428FE}"/>
                  </a:ext>
                </a:extLst>
              </p:cNvPr>
              <p:cNvSpPr/>
              <p:nvPr/>
            </p:nvSpPr>
            <p:spPr>
              <a:xfrm rot="712449">
                <a:off x="2261085" y="3326277"/>
                <a:ext cx="867675" cy="147322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66FA886-DC53-44BD-82D6-010D7118BC27}"/>
                  </a:ext>
                </a:extLst>
              </p:cNvPr>
              <p:cNvSpPr/>
              <p:nvPr/>
            </p:nvSpPr>
            <p:spPr>
              <a:xfrm rot="16200000">
                <a:off x="2344427" y="5615321"/>
                <a:ext cx="239984" cy="3688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F0EC01E-1BE6-4DBB-BBBD-EB09585C5FDB}"/>
                  </a:ext>
                </a:extLst>
              </p:cNvPr>
              <p:cNvSpPr/>
              <p:nvPr/>
            </p:nvSpPr>
            <p:spPr>
              <a:xfrm rot="16200000">
                <a:off x="2809591" y="5578214"/>
                <a:ext cx="239984" cy="3688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225396B-6C49-4E8A-B4F1-B009FFA60114}"/>
                  </a:ext>
                </a:extLst>
              </p:cNvPr>
              <p:cNvSpPr/>
              <p:nvPr/>
            </p:nvSpPr>
            <p:spPr>
              <a:xfrm>
                <a:off x="2025490" y="3232231"/>
                <a:ext cx="1288130" cy="1138878"/>
              </a:xfrm>
              <a:custGeom>
                <a:avLst/>
                <a:gdLst>
                  <a:gd name="connsiteX0" fmla="*/ 1062218 w 1286274"/>
                  <a:gd name="connsiteY0" fmla="*/ 1083460 h 1235860"/>
                  <a:gd name="connsiteX1" fmla="*/ 1263109 w 1286274"/>
                  <a:gd name="connsiteY1" fmla="*/ 404587 h 1235860"/>
                  <a:gd name="connsiteX2" fmla="*/ 584236 w 1286274"/>
                  <a:gd name="connsiteY2" fmla="*/ 2805 h 1235860"/>
                  <a:gd name="connsiteX3" fmla="*/ 2345 w 1286274"/>
                  <a:gd name="connsiteY3" fmla="*/ 598551 h 1235860"/>
                  <a:gd name="connsiteX4" fmla="*/ 805909 w 1286274"/>
                  <a:gd name="connsiteY4" fmla="*/ 1235860 h 1235860"/>
                  <a:gd name="connsiteX0" fmla="*/ 1064074 w 1288130"/>
                  <a:gd name="connsiteY0" fmla="*/ 1083460 h 1138878"/>
                  <a:gd name="connsiteX1" fmla="*/ 1264965 w 1288130"/>
                  <a:gd name="connsiteY1" fmla="*/ 404587 h 1138878"/>
                  <a:gd name="connsiteX2" fmla="*/ 586092 w 1288130"/>
                  <a:gd name="connsiteY2" fmla="*/ 2805 h 1138878"/>
                  <a:gd name="connsiteX3" fmla="*/ 4201 w 1288130"/>
                  <a:gd name="connsiteY3" fmla="*/ 598551 h 1138878"/>
                  <a:gd name="connsiteX4" fmla="*/ 890892 w 1288130"/>
                  <a:gd name="connsiteY4" fmla="*/ 1138878 h 113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8130" h="1138878">
                    <a:moveTo>
                      <a:pt x="1064074" y="1083460"/>
                    </a:moveTo>
                    <a:cubicBezTo>
                      <a:pt x="1204351" y="834078"/>
                      <a:pt x="1344629" y="584696"/>
                      <a:pt x="1264965" y="404587"/>
                    </a:cubicBezTo>
                    <a:cubicBezTo>
                      <a:pt x="1185301" y="224478"/>
                      <a:pt x="796219" y="-29522"/>
                      <a:pt x="586092" y="2805"/>
                    </a:cubicBezTo>
                    <a:cubicBezTo>
                      <a:pt x="375965" y="35132"/>
                      <a:pt x="-46599" y="409206"/>
                      <a:pt x="4201" y="598551"/>
                    </a:cubicBezTo>
                    <a:cubicBezTo>
                      <a:pt x="55001" y="787897"/>
                      <a:pt x="507583" y="922978"/>
                      <a:pt x="890892" y="1138878"/>
                    </a:cubicBezTo>
                  </a:path>
                </a:pathLst>
              </a:cu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2A16FA9-BBA3-4E45-9D0D-1973ABC62FAB}"/>
                  </a:ext>
                </a:extLst>
              </p:cNvPr>
              <p:cNvSpPr/>
              <p:nvPr/>
            </p:nvSpPr>
            <p:spPr>
              <a:xfrm rot="1245538">
                <a:off x="2922268" y="4232563"/>
                <a:ext cx="198334" cy="2770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4350013-22FE-4EF1-86E3-324F86A9B442}"/>
                  </a:ext>
                </a:extLst>
              </p:cNvPr>
              <p:cNvSpPr/>
              <p:nvPr/>
            </p:nvSpPr>
            <p:spPr>
              <a:xfrm rot="18385252">
                <a:off x="2852443" y="4288235"/>
                <a:ext cx="198334" cy="2770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F447EBE-1736-4E7D-BDFB-E645C15E00C9}"/>
                </a:ext>
              </a:extLst>
            </p:cNvPr>
            <p:cNvSpPr/>
            <p:nvPr/>
          </p:nvSpPr>
          <p:spPr>
            <a:xfrm>
              <a:off x="2711302" y="3169727"/>
              <a:ext cx="340242" cy="46622"/>
            </a:xfrm>
            <a:custGeom>
              <a:avLst/>
              <a:gdLst>
                <a:gd name="connsiteX0" fmla="*/ 340242 w 340242"/>
                <a:gd name="connsiteY0" fmla="*/ 46622 h 46622"/>
                <a:gd name="connsiteX1" fmla="*/ 191386 w 340242"/>
                <a:gd name="connsiteY1" fmla="*/ 4092 h 46622"/>
                <a:gd name="connsiteX2" fmla="*/ 0 w 340242"/>
                <a:gd name="connsiteY2" fmla="*/ 4092 h 4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242" h="46622">
                  <a:moveTo>
                    <a:pt x="340242" y="46622"/>
                  </a:moveTo>
                  <a:cubicBezTo>
                    <a:pt x="294167" y="28901"/>
                    <a:pt x="248093" y="11180"/>
                    <a:pt x="191386" y="4092"/>
                  </a:cubicBezTo>
                  <a:cubicBezTo>
                    <a:pt x="134679" y="-2996"/>
                    <a:pt x="67339" y="548"/>
                    <a:pt x="0" y="409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9B2284C-6B17-4556-8D69-3D0144D7BC4B}"/>
                </a:ext>
              </a:extLst>
            </p:cNvPr>
            <p:cNvSpPr/>
            <p:nvPr/>
          </p:nvSpPr>
          <p:spPr>
            <a:xfrm rot="16983152">
              <a:off x="2788073" y="2853488"/>
              <a:ext cx="99573" cy="119337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4CC865F-C391-4188-8251-792B6312B8E5}"/>
                </a:ext>
              </a:extLst>
            </p:cNvPr>
            <p:cNvSpPr/>
            <p:nvPr/>
          </p:nvSpPr>
          <p:spPr>
            <a:xfrm rot="16200000">
              <a:off x="2978822" y="2891907"/>
              <a:ext cx="99573" cy="119337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707871-257D-4A32-8EED-535B344B1AEC}"/>
              </a:ext>
            </a:extLst>
          </p:cNvPr>
          <p:cNvGrpSpPr/>
          <p:nvPr/>
        </p:nvGrpSpPr>
        <p:grpSpPr>
          <a:xfrm>
            <a:off x="5328935" y="2559394"/>
            <a:ext cx="1654155" cy="3432576"/>
            <a:chOff x="5328935" y="2559394"/>
            <a:chExt cx="1654155" cy="343257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E5DC378-555E-4161-B8C0-53C503BE8CA3}"/>
                </a:ext>
              </a:extLst>
            </p:cNvPr>
            <p:cNvGrpSpPr/>
            <p:nvPr/>
          </p:nvGrpSpPr>
          <p:grpSpPr>
            <a:xfrm>
              <a:off x="5328935" y="2559394"/>
              <a:ext cx="1654155" cy="3432576"/>
              <a:chOff x="4258563" y="2501752"/>
              <a:chExt cx="1654155" cy="3432576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40D3F3B-E147-4C29-A975-9020A305A3CB}"/>
                  </a:ext>
                </a:extLst>
              </p:cNvPr>
              <p:cNvSpPr/>
              <p:nvPr/>
            </p:nvSpPr>
            <p:spPr>
              <a:xfrm flipH="1">
                <a:off x="5101586" y="4718229"/>
                <a:ext cx="303492" cy="1080655"/>
              </a:xfrm>
              <a:custGeom>
                <a:avLst/>
                <a:gdLst>
                  <a:gd name="connsiteX0" fmla="*/ 0 w 303492"/>
                  <a:gd name="connsiteY0" fmla="*/ 0 h 1080655"/>
                  <a:gd name="connsiteX1" fmla="*/ 297873 w 303492"/>
                  <a:gd name="connsiteY1" fmla="*/ 374073 h 1080655"/>
                  <a:gd name="connsiteX2" fmla="*/ 166254 w 303492"/>
                  <a:gd name="connsiteY2" fmla="*/ 1080655 h 108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492" h="1080655">
                    <a:moveTo>
                      <a:pt x="0" y="0"/>
                    </a:moveTo>
                    <a:cubicBezTo>
                      <a:pt x="135082" y="96982"/>
                      <a:pt x="270164" y="193964"/>
                      <a:pt x="297873" y="374073"/>
                    </a:cubicBezTo>
                    <a:cubicBezTo>
                      <a:pt x="325582" y="554182"/>
                      <a:pt x="245918" y="817418"/>
                      <a:pt x="166254" y="1080655"/>
                    </a:cubicBezTo>
                  </a:path>
                </a:pathLst>
              </a:cu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5DBC9A2-6B70-44F1-A56A-23546D46369E}"/>
                  </a:ext>
                </a:extLst>
              </p:cNvPr>
              <p:cNvSpPr/>
              <p:nvPr/>
            </p:nvSpPr>
            <p:spPr>
              <a:xfrm flipH="1">
                <a:off x="5512367" y="4635102"/>
                <a:ext cx="232148" cy="1129145"/>
              </a:xfrm>
              <a:custGeom>
                <a:avLst/>
                <a:gdLst>
                  <a:gd name="connsiteX0" fmla="*/ 117764 w 232148"/>
                  <a:gd name="connsiteY0" fmla="*/ 0 h 1129145"/>
                  <a:gd name="connsiteX1" fmla="*/ 228600 w 232148"/>
                  <a:gd name="connsiteY1" fmla="*/ 457200 h 1129145"/>
                  <a:gd name="connsiteX2" fmla="*/ 0 w 232148"/>
                  <a:gd name="connsiteY2" fmla="*/ 1129145 h 112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148" h="1129145">
                    <a:moveTo>
                      <a:pt x="117764" y="0"/>
                    </a:moveTo>
                    <a:cubicBezTo>
                      <a:pt x="182995" y="134504"/>
                      <a:pt x="248227" y="269009"/>
                      <a:pt x="228600" y="457200"/>
                    </a:cubicBezTo>
                    <a:cubicBezTo>
                      <a:pt x="208973" y="645391"/>
                      <a:pt x="104486" y="887268"/>
                      <a:pt x="0" y="1129145"/>
                    </a:cubicBezTo>
                  </a:path>
                </a:pathLst>
              </a:cu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18BA40C-C50E-4BFA-8449-9892785C2061}"/>
                  </a:ext>
                </a:extLst>
              </p:cNvPr>
              <p:cNvSpPr/>
              <p:nvPr/>
            </p:nvSpPr>
            <p:spPr>
              <a:xfrm rot="21367661" flipH="1">
                <a:off x="4836994" y="2501752"/>
                <a:ext cx="867675" cy="77044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472A019-5830-43EC-ADE0-E10C2FEE66D9}"/>
                  </a:ext>
                </a:extLst>
              </p:cNvPr>
              <p:cNvSpPr/>
              <p:nvPr/>
            </p:nvSpPr>
            <p:spPr>
              <a:xfrm rot="5400000" flipH="1">
                <a:off x="5508449" y="5629932"/>
                <a:ext cx="239984" cy="3688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C819799-72DC-440A-A52F-D830EAFEAC0C}"/>
                  </a:ext>
                </a:extLst>
              </p:cNvPr>
              <p:cNvSpPr/>
              <p:nvPr/>
            </p:nvSpPr>
            <p:spPr>
              <a:xfrm rot="5400000" flipH="1">
                <a:off x="5043285" y="5592825"/>
                <a:ext cx="239984" cy="3688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05832EC-AB00-4F68-9CF2-52FDDA0C6DF8}"/>
                  </a:ext>
                </a:extLst>
              </p:cNvPr>
              <p:cNvSpPr/>
              <p:nvPr/>
            </p:nvSpPr>
            <p:spPr>
              <a:xfrm flipH="1">
                <a:off x="4491077" y="3308972"/>
                <a:ext cx="1421641" cy="1319003"/>
              </a:xfrm>
              <a:custGeom>
                <a:avLst/>
                <a:gdLst>
                  <a:gd name="connsiteX0" fmla="*/ 1062218 w 1286274"/>
                  <a:gd name="connsiteY0" fmla="*/ 1083460 h 1235860"/>
                  <a:gd name="connsiteX1" fmla="*/ 1263109 w 1286274"/>
                  <a:gd name="connsiteY1" fmla="*/ 404587 h 1235860"/>
                  <a:gd name="connsiteX2" fmla="*/ 584236 w 1286274"/>
                  <a:gd name="connsiteY2" fmla="*/ 2805 h 1235860"/>
                  <a:gd name="connsiteX3" fmla="*/ 2345 w 1286274"/>
                  <a:gd name="connsiteY3" fmla="*/ 598551 h 1235860"/>
                  <a:gd name="connsiteX4" fmla="*/ 805909 w 1286274"/>
                  <a:gd name="connsiteY4" fmla="*/ 1235860 h 1235860"/>
                  <a:gd name="connsiteX0" fmla="*/ 1158231 w 1382287"/>
                  <a:gd name="connsiteY0" fmla="*/ 1083460 h 1318988"/>
                  <a:gd name="connsiteX1" fmla="*/ 1359122 w 1382287"/>
                  <a:gd name="connsiteY1" fmla="*/ 404587 h 1318988"/>
                  <a:gd name="connsiteX2" fmla="*/ 680249 w 1382287"/>
                  <a:gd name="connsiteY2" fmla="*/ 2805 h 1318988"/>
                  <a:gd name="connsiteX3" fmla="*/ 98358 w 1382287"/>
                  <a:gd name="connsiteY3" fmla="*/ 598551 h 1318988"/>
                  <a:gd name="connsiteX4" fmla="*/ 243831 w 1382287"/>
                  <a:gd name="connsiteY4" fmla="*/ 1318988 h 1318988"/>
                  <a:gd name="connsiteX0" fmla="*/ 1101359 w 1325415"/>
                  <a:gd name="connsiteY0" fmla="*/ 1083460 h 1318988"/>
                  <a:gd name="connsiteX1" fmla="*/ 1302250 w 1325415"/>
                  <a:gd name="connsiteY1" fmla="*/ 404587 h 1318988"/>
                  <a:gd name="connsiteX2" fmla="*/ 623377 w 1325415"/>
                  <a:gd name="connsiteY2" fmla="*/ 2805 h 1318988"/>
                  <a:gd name="connsiteX3" fmla="*/ 41486 w 1325415"/>
                  <a:gd name="connsiteY3" fmla="*/ 598551 h 1318988"/>
                  <a:gd name="connsiteX4" fmla="*/ 186959 w 1325415"/>
                  <a:gd name="connsiteY4" fmla="*/ 1318988 h 1318988"/>
                  <a:gd name="connsiteX0" fmla="*/ 1033714 w 1257770"/>
                  <a:gd name="connsiteY0" fmla="*/ 1080924 h 1316452"/>
                  <a:gd name="connsiteX1" fmla="*/ 1234605 w 1257770"/>
                  <a:gd name="connsiteY1" fmla="*/ 402051 h 1316452"/>
                  <a:gd name="connsiteX2" fmla="*/ 555732 w 1257770"/>
                  <a:gd name="connsiteY2" fmla="*/ 269 h 1316452"/>
                  <a:gd name="connsiteX3" fmla="*/ 98532 w 1257770"/>
                  <a:gd name="connsiteY3" fmla="*/ 457470 h 1316452"/>
                  <a:gd name="connsiteX4" fmla="*/ 119314 w 1257770"/>
                  <a:gd name="connsiteY4" fmla="*/ 1316452 h 1316452"/>
                  <a:gd name="connsiteX0" fmla="*/ 1033714 w 1172220"/>
                  <a:gd name="connsiteY0" fmla="*/ 1081831 h 1317359"/>
                  <a:gd name="connsiteX1" fmla="*/ 1130696 w 1172220"/>
                  <a:gd name="connsiteY1" fmla="*/ 583067 h 1317359"/>
                  <a:gd name="connsiteX2" fmla="*/ 555732 w 1172220"/>
                  <a:gd name="connsiteY2" fmla="*/ 1176 h 1317359"/>
                  <a:gd name="connsiteX3" fmla="*/ 98532 w 1172220"/>
                  <a:gd name="connsiteY3" fmla="*/ 458377 h 1317359"/>
                  <a:gd name="connsiteX4" fmla="*/ 119314 w 1172220"/>
                  <a:gd name="connsiteY4" fmla="*/ 1317359 h 1317359"/>
                  <a:gd name="connsiteX0" fmla="*/ 1421641 w 1459248"/>
                  <a:gd name="connsiteY0" fmla="*/ 1088758 h 1317359"/>
                  <a:gd name="connsiteX1" fmla="*/ 1130696 w 1459248"/>
                  <a:gd name="connsiteY1" fmla="*/ 583067 h 1317359"/>
                  <a:gd name="connsiteX2" fmla="*/ 555732 w 1459248"/>
                  <a:gd name="connsiteY2" fmla="*/ 1176 h 1317359"/>
                  <a:gd name="connsiteX3" fmla="*/ 98532 w 1459248"/>
                  <a:gd name="connsiteY3" fmla="*/ 458377 h 1317359"/>
                  <a:gd name="connsiteX4" fmla="*/ 119314 w 1459248"/>
                  <a:gd name="connsiteY4" fmla="*/ 1317359 h 1317359"/>
                  <a:gd name="connsiteX0" fmla="*/ 1421641 w 1421641"/>
                  <a:gd name="connsiteY0" fmla="*/ 1088758 h 1317359"/>
                  <a:gd name="connsiteX1" fmla="*/ 1130696 w 1421641"/>
                  <a:gd name="connsiteY1" fmla="*/ 583067 h 1317359"/>
                  <a:gd name="connsiteX2" fmla="*/ 555732 w 1421641"/>
                  <a:gd name="connsiteY2" fmla="*/ 1176 h 1317359"/>
                  <a:gd name="connsiteX3" fmla="*/ 98532 w 1421641"/>
                  <a:gd name="connsiteY3" fmla="*/ 458377 h 1317359"/>
                  <a:gd name="connsiteX4" fmla="*/ 119314 w 1421641"/>
                  <a:gd name="connsiteY4" fmla="*/ 1317359 h 1317359"/>
                  <a:gd name="connsiteX0" fmla="*/ 1421641 w 1421641"/>
                  <a:gd name="connsiteY0" fmla="*/ 1090402 h 1319003"/>
                  <a:gd name="connsiteX1" fmla="*/ 1040641 w 1421641"/>
                  <a:gd name="connsiteY1" fmla="*/ 660911 h 1319003"/>
                  <a:gd name="connsiteX2" fmla="*/ 555732 w 1421641"/>
                  <a:gd name="connsiteY2" fmla="*/ 2820 h 1319003"/>
                  <a:gd name="connsiteX3" fmla="*/ 98532 w 1421641"/>
                  <a:gd name="connsiteY3" fmla="*/ 460021 h 1319003"/>
                  <a:gd name="connsiteX4" fmla="*/ 119314 w 1421641"/>
                  <a:gd name="connsiteY4" fmla="*/ 1319003 h 1319003"/>
                  <a:gd name="connsiteX0" fmla="*/ 1421641 w 1421641"/>
                  <a:gd name="connsiteY0" fmla="*/ 1090402 h 1319003"/>
                  <a:gd name="connsiteX1" fmla="*/ 1040641 w 1421641"/>
                  <a:gd name="connsiteY1" fmla="*/ 660911 h 1319003"/>
                  <a:gd name="connsiteX2" fmla="*/ 555732 w 1421641"/>
                  <a:gd name="connsiteY2" fmla="*/ 2820 h 1319003"/>
                  <a:gd name="connsiteX3" fmla="*/ 98532 w 1421641"/>
                  <a:gd name="connsiteY3" fmla="*/ 460021 h 1319003"/>
                  <a:gd name="connsiteX4" fmla="*/ 119314 w 1421641"/>
                  <a:gd name="connsiteY4" fmla="*/ 1319003 h 131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1641" h="1319003">
                    <a:moveTo>
                      <a:pt x="1421641" y="1090402"/>
                    </a:moveTo>
                    <a:cubicBezTo>
                      <a:pt x="1173991" y="896438"/>
                      <a:pt x="1184959" y="842175"/>
                      <a:pt x="1040641" y="660911"/>
                    </a:cubicBezTo>
                    <a:cubicBezTo>
                      <a:pt x="896323" y="479647"/>
                      <a:pt x="712750" y="36302"/>
                      <a:pt x="555732" y="2820"/>
                    </a:cubicBezTo>
                    <a:cubicBezTo>
                      <a:pt x="398714" y="-30662"/>
                      <a:pt x="171268" y="240657"/>
                      <a:pt x="98532" y="460021"/>
                    </a:cubicBezTo>
                    <a:cubicBezTo>
                      <a:pt x="25796" y="679385"/>
                      <a:pt x="-90813" y="1013048"/>
                      <a:pt x="119314" y="1319003"/>
                    </a:cubicBezTo>
                  </a:path>
                </a:pathLst>
              </a:cu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430B54E-DCB3-485F-88CF-D7F52F08D274}"/>
                  </a:ext>
                </a:extLst>
              </p:cNvPr>
              <p:cNvSpPr/>
              <p:nvPr/>
            </p:nvSpPr>
            <p:spPr>
              <a:xfrm rot="16749099" flipH="1">
                <a:off x="4297942" y="4261628"/>
                <a:ext cx="198334" cy="2770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B81921B-CC41-4839-9402-78755FF9C6EB}"/>
                  </a:ext>
                </a:extLst>
              </p:cNvPr>
              <p:cNvSpPr/>
              <p:nvPr/>
            </p:nvSpPr>
            <p:spPr>
              <a:xfrm rot="21342450" flipH="1">
                <a:off x="4964100" y="3340888"/>
                <a:ext cx="867675" cy="147322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BE8B88F-7BA4-4B95-9958-47182F304BCC}"/>
                  </a:ext>
                </a:extLst>
              </p:cNvPr>
              <p:cNvSpPr/>
              <p:nvPr/>
            </p:nvSpPr>
            <p:spPr>
              <a:xfrm rot="3064089" flipH="1">
                <a:off x="5575343" y="4602835"/>
                <a:ext cx="198334" cy="2770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1CC2EC5-AF43-4F24-BA0B-6A3DF12A00C2}"/>
                </a:ext>
              </a:extLst>
            </p:cNvPr>
            <p:cNvSpPr/>
            <p:nvPr/>
          </p:nvSpPr>
          <p:spPr>
            <a:xfrm rot="633894">
              <a:off x="5921672" y="3026259"/>
              <a:ext cx="442728" cy="83932"/>
            </a:xfrm>
            <a:custGeom>
              <a:avLst/>
              <a:gdLst>
                <a:gd name="connsiteX0" fmla="*/ 340242 w 340242"/>
                <a:gd name="connsiteY0" fmla="*/ 46622 h 46622"/>
                <a:gd name="connsiteX1" fmla="*/ 191386 w 340242"/>
                <a:gd name="connsiteY1" fmla="*/ 4092 h 46622"/>
                <a:gd name="connsiteX2" fmla="*/ 0 w 340242"/>
                <a:gd name="connsiteY2" fmla="*/ 4092 h 4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242" h="46622">
                  <a:moveTo>
                    <a:pt x="340242" y="46622"/>
                  </a:moveTo>
                  <a:cubicBezTo>
                    <a:pt x="294167" y="28901"/>
                    <a:pt x="248093" y="11180"/>
                    <a:pt x="191386" y="4092"/>
                  </a:cubicBezTo>
                  <a:cubicBezTo>
                    <a:pt x="134679" y="-2996"/>
                    <a:pt x="67339" y="548"/>
                    <a:pt x="0" y="409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1F0AAF-2E0C-44E2-81BD-5507309DFF12}"/>
                </a:ext>
              </a:extLst>
            </p:cNvPr>
            <p:cNvSpPr/>
            <p:nvPr/>
          </p:nvSpPr>
          <p:spPr>
            <a:xfrm rot="16983152">
              <a:off x="5970765" y="2697544"/>
              <a:ext cx="99573" cy="119337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4DF529-E259-4663-B281-A03F704BDD3F}"/>
                </a:ext>
              </a:extLst>
            </p:cNvPr>
            <p:cNvSpPr/>
            <p:nvPr/>
          </p:nvSpPr>
          <p:spPr>
            <a:xfrm rot="16200000">
              <a:off x="6172148" y="2730645"/>
              <a:ext cx="99573" cy="119337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57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 animBg="1"/>
      <p:bldP spid="33" grpId="0"/>
      <p:bldP spid="34" grpId="0" animBg="1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DC157F68-9F3B-4BED-980F-42A1BF65A145}"/>
              </a:ext>
            </a:extLst>
          </p:cNvPr>
          <p:cNvSpPr/>
          <p:nvPr/>
        </p:nvSpPr>
        <p:spPr>
          <a:xfrm>
            <a:off x="3837709" y="461639"/>
            <a:ext cx="4684854" cy="2335332"/>
          </a:xfrm>
          <a:prstGeom prst="wedgeEllipseCallout">
            <a:avLst>
              <a:gd name="adj1" fmla="val -62113"/>
              <a:gd name="adj2" fmla="val 40227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10" y="1357009"/>
            <a:ext cx="309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Humble brag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BD21ED-A3E0-4410-8443-ECEBFBDB0E8B}"/>
              </a:ext>
            </a:extLst>
          </p:cNvPr>
          <p:cNvSpPr txBox="1"/>
          <p:nvPr/>
        </p:nvSpPr>
        <p:spPr>
          <a:xfrm>
            <a:off x="3985710" y="756688"/>
            <a:ext cx="4573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“Ever since I memorized</a:t>
            </a: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the book of Revelation, everyone </a:t>
            </a: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has been calling </a:t>
            </a:r>
            <a:r>
              <a:rPr lang="en-US" sz="2400" b="1" i="1" u="sng" dirty="0">
                <a:solidFill>
                  <a:schemeClr val="bg2">
                    <a:lumMod val="10000"/>
                  </a:schemeClr>
                </a:solidFill>
              </a:rPr>
              <a:t>me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to ask questions about the</a:t>
            </a: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End Times”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E274C6-384C-4A54-9627-8B0B04B5606C}"/>
              </a:ext>
            </a:extLst>
          </p:cNvPr>
          <p:cNvGrpSpPr/>
          <p:nvPr/>
        </p:nvGrpSpPr>
        <p:grpSpPr>
          <a:xfrm>
            <a:off x="5328935" y="2559394"/>
            <a:ext cx="1654155" cy="3432576"/>
            <a:chOff x="5328935" y="2559394"/>
            <a:chExt cx="1654155" cy="343257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54B7712-BEC7-4E6E-B869-C0099C3D1286}"/>
                </a:ext>
              </a:extLst>
            </p:cNvPr>
            <p:cNvGrpSpPr/>
            <p:nvPr/>
          </p:nvGrpSpPr>
          <p:grpSpPr>
            <a:xfrm>
              <a:off x="5328935" y="2559394"/>
              <a:ext cx="1654155" cy="3432576"/>
              <a:chOff x="4258563" y="2501752"/>
              <a:chExt cx="1654155" cy="3432576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8A8CBE6-31B3-4D4E-BC96-DB5CF06AC0E9}"/>
                  </a:ext>
                </a:extLst>
              </p:cNvPr>
              <p:cNvSpPr/>
              <p:nvPr/>
            </p:nvSpPr>
            <p:spPr>
              <a:xfrm flipH="1">
                <a:off x="5101586" y="4718229"/>
                <a:ext cx="303492" cy="1080655"/>
              </a:xfrm>
              <a:custGeom>
                <a:avLst/>
                <a:gdLst>
                  <a:gd name="connsiteX0" fmla="*/ 0 w 303492"/>
                  <a:gd name="connsiteY0" fmla="*/ 0 h 1080655"/>
                  <a:gd name="connsiteX1" fmla="*/ 297873 w 303492"/>
                  <a:gd name="connsiteY1" fmla="*/ 374073 h 1080655"/>
                  <a:gd name="connsiteX2" fmla="*/ 166254 w 303492"/>
                  <a:gd name="connsiteY2" fmla="*/ 1080655 h 108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492" h="1080655">
                    <a:moveTo>
                      <a:pt x="0" y="0"/>
                    </a:moveTo>
                    <a:cubicBezTo>
                      <a:pt x="135082" y="96982"/>
                      <a:pt x="270164" y="193964"/>
                      <a:pt x="297873" y="374073"/>
                    </a:cubicBezTo>
                    <a:cubicBezTo>
                      <a:pt x="325582" y="554182"/>
                      <a:pt x="245918" y="817418"/>
                      <a:pt x="166254" y="1080655"/>
                    </a:cubicBezTo>
                  </a:path>
                </a:pathLst>
              </a:cu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D32F51F-FFFA-4952-A14A-F9B98A579B9C}"/>
                  </a:ext>
                </a:extLst>
              </p:cNvPr>
              <p:cNvSpPr/>
              <p:nvPr/>
            </p:nvSpPr>
            <p:spPr>
              <a:xfrm flipH="1">
                <a:off x="5512367" y="4635102"/>
                <a:ext cx="232148" cy="1129145"/>
              </a:xfrm>
              <a:custGeom>
                <a:avLst/>
                <a:gdLst>
                  <a:gd name="connsiteX0" fmla="*/ 117764 w 232148"/>
                  <a:gd name="connsiteY0" fmla="*/ 0 h 1129145"/>
                  <a:gd name="connsiteX1" fmla="*/ 228600 w 232148"/>
                  <a:gd name="connsiteY1" fmla="*/ 457200 h 1129145"/>
                  <a:gd name="connsiteX2" fmla="*/ 0 w 232148"/>
                  <a:gd name="connsiteY2" fmla="*/ 1129145 h 112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148" h="1129145">
                    <a:moveTo>
                      <a:pt x="117764" y="0"/>
                    </a:moveTo>
                    <a:cubicBezTo>
                      <a:pt x="182995" y="134504"/>
                      <a:pt x="248227" y="269009"/>
                      <a:pt x="228600" y="457200"/>
                    </a:cubicBezTo>
                    <a:cubicBezTo>
                      <a:pt x="208973" y="645391"/>
                      <a:pt x="104486" y="887268"/>
                      <a:pt x="0" y="1129145"/>
                    </a:cubicBezTo>
                  </a:path>
                </a:pathLst>
              </a:cu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E8D611B-8DAF-4604-8746-2247A817DC61}"/>
                  </a:ext>
                </a:extLst>
              </p:cNvPr>
              <p:cNvSpPr/>
              <p:nvPr/>
            </p:nvSpPr>
            <p:spPr>
              <a:xfrm rot="21367661" flipH="1">
                <a:off x="4836994" y="2501752"/>
                <a:ext cx="867675" cy="77044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675F561-976B-47E2-AFB6-CF23D29EAB77}"/>
                  </a:ext>
                </a:extLst>
              </p:cNvPr>
              <p:cNvSpPr/>
              <p:nvPr/>
            </p:nvSpPr>
            <p:spPr>
              <a:xfrm rot="5400000" flipH="1">
                <a:off x="5508449" y="5629932"/>
                <a:ext cx="239984" cy="3688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649E6E9-8609-4AAD-A3A0-550AB0BFEA64}"/>
                  </a:ext>
                </a:extLst>
              </p:cNvPr>
              <p:cNvSpPr/>
              <p:nvPr/>
            </p:nvSpPr>
            <p:spPr>
              <a:xfrm rot="5400000" flipH="1">
                <a:off x="5043285" y="5592825"/>
                <a:ext cx="239984" cy="3688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391F441-1529-4368-AC05-BB1E6C029ACE}"/>
                  </a:ext>
                </a:extLst>
              </p:cNvPr>
              <p:cNvSpPr/>
              <p:nvPr/>
            </p:nvSpPr>
            <p:spPr>
              <a:xfrm flipH="1">
                <a:off x="4491077" y="3308972"/>
                <a:ext cx="1421641" cy="1319003"/>
              </a:xfrm>
              <a:custGeom>
                <a:avLst/>
                <a:gdLst>
                  <a:gd name="connsiteX0" fmla="*/ 1062218 w 1286274"/>
                  <a:gd name="connsiteY0" fmla="*/ 1083460 h 1235860"/>
                  <a:gd name="connsiteX1" fmla="*/ 1263109 w 1286274"/>
                  <a:gd name="connsiteY1" fmla="*/ 404587 h 1235860"/>
                  <a:gd name="connsiteX2" fmla="*/ 584236 w 1286274"/>
                  <a:gd name="connsiteY2" fmla="*/ 2805 h 1235860"/>
                  <a:gd name="connsiteX3" fmla="*/ 2345 w 1286274"/>
                  <a:gd name="connsiteY3" fmla="*/ 598551 h 1235860"/>
                  <a:gd name="connsiteX4" fmla="*/ 805909 w 1286274"/>
                  <a:gd name="connsiteY4" fmla="*/ 1235860 h 1235860"/>
                  <a:gd name="connsiteX0" fmla="*/ 1158231 w 1382287"/>
                  <a:gd name="connsiteY0" fmla="*/ 1083460 h 1318988"/>
                  <a:gd name="connsiteX1" fmla="*/ 1359122 w 1382287"/>
                  <a:gd name="connsiteY1" fmla="*/ 404587 h 1318988"/>
                  <a:gd name="connsiteX2" fmla="*/ 680249 w 1382287"/>
                  <a:gd name="connsiteY2" fmla="*/ 2805 h 1318988"/>
                  <a:gd name="connsiteX3" fmla="*/ 98358 w 1382287"/>
                  <a:gd name="connsiteY3" fmla="*/ 598551 h 1318988"/>
                  <a:gd name="connsiteX4" fmla="*/ 243831 w 1382287"/>
                  <a:gd name="connsiteY4" fmla="*/ 1318988 h 1318988"/>
                  <a:gd name="connsiteX0" fmla="*/ 1101359 w 1325415"/>
                  <a:gd name="connsiteY0" fmla="*/ 1083460 h 1318988"/>
                  <a:gd name="connsiteX1" fmla="*/ 1302250 w 1325415"/>
                  <a:gd name="connsiteY1" fmla="*/ 404587 h 1318988"/>
                  <a:gd name="connsiteX2" fmla="*/ 623377 w 1325415"/>
                  <a:gd name="connsiteY2" fmla="*/ 2805 h 1318988"/>
                  <a:gd name="connsiteX3" fmla="*/ 41486 w 1325415"/>
                  <a:gd name="connsiteY3" fmla="*/ 598551 h 1318988"/>
                  <a:gd name="connsiteX4" fmla="*/ 186959 w 1325415"/>
                  <a:gd name="connsiteY4" fmla="*/ 1318988 h 1318988"/>
                  <a:gd name="connsiteX0" fmla="*/ 1033714 w 1257770"/>
                  <a:gd name="connsiteY0" fmla="*/ 1080924 h 1316452"/>
                  <a:gd name="connsiteX1" fmla="*/ 1234605 w 1257770"/>
                  <a:gd name="connsiteY1" fmla="*/ 402051 h 1316452"/>
                  <a:gd name="connsiteX2" fmla="*/ 555732 w 1257770"/>
                  <a:gd name="connsiteY2" fmla="*/ 269 h 1316452"/>
                  <a:gd name="connsiteX3" fmla="*/ 98532 w 1257770"/>
                  <a:gd name="connsiteY3" fmla="*/ 457470 h 1316452"/>
                  <a:gd name="connsiteX4" fmla="*/ 119314 w 1257770"/>
                  <a:gd name="connsiteY4" fmla="*/ 1316452 h 1316452"/>
                  <a:gd name="connsiteX0" fmla="*/ 1033714 w 1172220"/>
                  <a:gd name="connsiteY0" fmla="*/ 1081831 h 1317359"/>
                  <a:gd name="connsiteX1" fmla="*/ 1130696 w 1172220"/>
                  <a:gd name="connsiteY1" fmla="*/ 583067 h 1317359"/>
                  <a:gd name="connsiteX2" fmla="*/ 555732 w 1172220"/>
                  <a:gd name="connsiteY2" fmla="*/ 1176 h 1317359"/>
                  <a:gd name="connsiteX3" fmla="*/ 98532 w 1172220"/>
                  <a:gd name="connsiteY3" fmla="*/ 458377 h 1317359"/>
                  <a:gd name="connsiteX4" fmla="*/ 119314 w 1172220"/>
                  <a:gd name="connsiteY4" fmla="*/ 1317359 h 1317359"/>
                  <a:gd name="connsiteX0" fmla="*/ 1421641 w 1459248"/>
                  <a:gd name="connsiteY0" fmla="*/ 1088758 h 1317359"/>
                  <a:gd name="connsiteX1" fmla="*/ 1130696 w 1459248"/>
                  <a:gd name="connsiteY1" fmla="*/ 583067 h 1317359"/>
                  <a:gd name="connsiteX2" fmla="*/ 555732 w 1459248"/>
                  <a:gd name="connsiteY2" fmla="*/ 1176 h 1317359"/>
                  <a:gd name="connsiteX3" fmla="*/ 98532 w 1459248"/>
                  <a:gd name="connsiteY3" fmla="*/ 458377 h 1317359"/>
                  <a:gd name="connsiteX4" fmla="*/ 119314 w 1459248"/>
                  <a:gd name="connsiteY4" fmla="*/ 1317359 h 1317359"/>
                  <a:gd name="connsiteX0" fmla="*/ 1421641 w 1421641"/>
                  <a:gd name="connsiteY0" fmla="*/ 1088758 h 1317359"/>
                  <a:gd name="connsiteX1" fmla="*/ 1130696 w 1421641"/>
                  <a:gd name="connsiteY1" fmla="*/ 583067 h 1317359"/>
                  <a:gd name="connsiteX2" fmla="*/ 555732 w 1421641"/>
                  <a:gd name="connsiteY2" fmla="*/ 1176 h 1317359"/>
                  <a:gd name="connsiteX3" fmla="*/ 98532 w 1421641"/>
                  <a:gd name="connsiteY3" fmla="*/ 458377 h 1317359"/>
                  <a:gd name="connsiteX4" fmla="*/ 119314 w 1421641"/>
                  <a:gd name="connsiteY4" fmla="*/ 1317359 h 1317359"/>
                  <a:gd name="connsiteX0" fmla="*/ 1421641 w 1421641"/>
                  <a:gd name="connsiteY0" fmla="*/ 1090402 h 1319003"/>
                  <a:gd name="connsiteX1" fmla="*/ 1040641 w 1421641"/>
                  <a:gd name="connsiteY1" fmla="*/ 660911 h 1319003"/>
                  <a:gd name="connsiteX2" fmla="*/ 555732 w 1421641"/>
                  <a:gd name="connsiteY2" fmla="*/ 2820 h 1319003"/>
                  <a:gd name="connsiteX3" fmla="*/ 98532 w 1421641"/>
                  <a:gd name="connsiteY3" fmla="*/ 460021 h 1319003"/>
                  <a:gd name="connsiteX4" fmla="*/ 119314 w 1421641"/>
                  <a:gd name="connsiteY4" fmla="*/ 1319003 h 1319003"/>
                  <a:gd name="connsiteX0" fmla="*/ 1421641 w 1421641"/>
                  <a:gd name="connsiteY0" fmla="*/ 1090402 h 1319003"/>
                  <a:gd name="connsiteX1" fmla="*/ 1040641 w 1421641"/>
                  <a:gd name="connsiteY1" fmla="*/ 660911 h 1319003"/>
                  <a:gd name="connsiteX2" fmla="*/ 555732 w 1421641"/>
                  <a:gd name="connsiteY2" fmla="*/ 2820 h 1319003"/>
                  <a:gd name="connsiteX3" fmla="*/ 98532 w 1421641"/>
                  <a:gd name="connsiteY3" fmla="*/ 460021 h 1319003"/>
                  <a:gd name="connsiteX4" fmla="*/ 119314 w 1421641"/>
                  <a:gd name="connsiteY4" fmla="*/ 1319003 h 131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1641" h="1319003">
                    <a:moveTo>
                      <a:pt x="1421641" y="1090402"/>
                    </a:moveTo>
                    <a:cubicBezTo>
                      <a:pt x="1173991" y="896438"/>
                      <a:pt x="1184959" y="842175"/>
                      <a:pt x="1040641" y="660911"/>
                    </a:cubicBezTo>
                    <a:cubicBezTo>
                      <a:pt x="896323" y="479647"/>
                      <a:pt x="712750" y="36302"/>
                      <a:pt x="555732" y="2820"/>
                    </a:cubicBezTo>
                    <a:cubicBezTo>
                      <a:pt x="398714" y="-30662"/>
                      <a:pt x="171268" y="240657"/>
                      <a:pt x="98532" y="460021"/>
                    </a:cubicBezTo>
                    <a:cubicBezTo>
                      <a:pt x="25796" y="679385"/>
                      <a:pt x="-90813" y="1013048"/>
                      <a:pt x="119314" y="1319003"/>
                    </a:cubicBezTo>
                  </a:path>
                </a:pathLst>
              </a:cu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D2C382D-43D3-4D36-BF3E-3F8ED10D3E07}"/>
                  </a:ext>
                </a:extLst>
              </p:cNvPr>
              <p:cNvSpPr/>
              <p:nvPr/>
            </p:nvSpPr>
            <p:spPr>
              <a:xfrm rot="16749099" flipH="1">
                <a:off x="4297942" y="4261628"/>
                <a:ext cx="198334" cy="2770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60C395B-B102-4A4F-8D16-695AF06E72D2}"/>
                  </a:ext>
                </a:extLst>
              </p:cNvPr>
              <p:cNvSpPr/>
              <p:nvPr/>
            </p:nvSpPr>
            <p:spPr>
              <a:xfrm rot="21342450" flipH="1">
                <a:off x="4964100" y="3340888"/>
                <a:ext cx="867675" cy="147322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AF8AD76-2F73-4ED1-9446-184C00B0AA0A}"/>
                  </a:ext>
                </a:extLst>
              </p:cNvPr>
              <p:cNvSpPr/>
              <p:nvPr/>
            </p:nvSpPr>
            <p:spPr>
              <a:xfrm rot="3064089" flipH="1">
                <a:off x="5575343" y="4602835"/>
                <a:ext cx="198334" cy="2770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C3FDA36-C6B9-44F3-BE6E-FB7A97DA964C}"/>
                </a:ext>
              </a:extLst>
            </p:cNvPr>
            <p:cNvGrpSpPr/>
            <p:nvPr/>
          </p:nvGrpSpPr>
          <p:grpSpPr>
            <a:xfrm>
              <a:off x="5909474" y="2740527"/>
              <a:ext cx="454926" cy="369664"/>
              <a:chOff x="5909474" y="2740527"/>
              <a:chExt cx="454926" cy="369664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899C8D7-2578-4945-B697-DBE135A3A341}"/>
                  </a:ext>
                </a:extLst>
              </p:cNvPr>
              <p:cNvSpPr/>
              <p:nvPr/>
            </p:nvSpPr>
            <p:spPr>
              <a:xfrm rot="633894">
                <a:off x="5921672" y="3026259"/>
                <a:ext cx="442728" cy="83932"/>
              </a:xfrm>
              <a:custGeom>
                <a:avLst/>
                <a:gdLst>
                  <a:gd name="connsiteX0" fmla="*/ 340242 w 340242"/>
                  <a:gd name="connsiteY0" fmla="*/ 46622 h 46622"/>
                  <a:gd name="connsiteX1" fmla="*/ 191386 w 340242"/>
                  <a:gd name="connsiteY1" fmla="*/ 4092 h 46622"/>
                  <a:gd name="connsiteX2" fmla="*/ 0 w 340242"/>
                  <a:gd name="connsiteY2" fmla="*/ 4092 h 4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242" h="46622">
                    <a:moveTo>
                      <a:pt x="340242" y="46622"/>
                    </a:moveTo>
                    <a:cubicBezTo>
                      <a:pt x="294167" y="28901"/>
                      <a:pt x="248093" y="11180"/>
                      <a:pt x="191386" y="4092"/>
                    </a:cubicBezTo>
                    <a:cubicBezTo>
                      <a:pt x="134679" y="-2996"/>
                      <a:pt x="67339" y="548"/>
                      <a:pt x="0" y="4092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A508402-84B4-4685-A71E-EA31EFC3DD52}"/>
                  </a:ext>
                </a:extLst>
              </p:cNvPr>
              <p:cNvSpPr/>
              <p:nvPr/>
            </p:nvSpPr>
            <p:spPr>
              <a:xfrm rot="16200000">
                <a:off x="6172148" y="2730645"/>
                <a:ext cx="99573" cy="119337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4093965-1E96-4F86-A0DA-AB9E0E393131}"/>
                  </a:ext>
                </a:extLst>
              </p:cNvPr>
              <p:cNvSpPr/>
              <p:nvPr/>
            </p:nvSpPr>
            <p:spPr>
              <a:xfrm rot="854805">
                <a:off x="5909474" y="2961360"/>
                <a:ext cx="305110" cy="9785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3A890F-82AF-4D4F-A5D8-BBEB70299FA2}"/>
              </a:ext>
            </a:extLst>
          </p:cNvPr>
          <p:cNvGrpSpPr/>
          <p:nvPr/>
        </p:nvGrpSpPr>
        <p:grpSpPr>
          <a:xfrm>
            <a:off x="1892669" y="2401820"/>
            <a:ext cx="2073784" cy="3515043"/>
            <a:chOff x="1892669" y="2401820"/>
            <a:chExt cx="2073784" cy="35150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9D8AA69-7B46-4243-8E12-7FA5CABFAA18}"/>
                </a:ext>
              </a:extLst>
            </p:cNvPr>
            <p:cNvGrpSpPr/>
            <p:nvPr/>
          </p:nvGrpSpPr>
          <p:grpSpPr>
            <a:xfrm>
              <a:off x="1892669" y="2401820"/>
              <a:ext cx="2073784" cy="3515043"/>
              <a:chOff x="1892669" y="2401820"/>
              <a:chExt cx="2073784" cy="351504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8BC923A-BB25-478E-9266-EAE38B033EFB}"/>
                  </a:ext>
                </a:extLst>
              </p:cNvPr>
              <p:cNvSpPr/>
              <p:nvPr/>
            </p:nvSpPr>
            <p:spPr>
              <a:xfrm flipH="1">
                <a:off x="2352726" y="4819843"/>
                <a:ext cx="1387355" cy="920102"/>
              </a:xfrm>
              <a:custGeom>
                <a:avLst/>
                <a:gdLst>
                  <a:gd name="connsiteX0" fmla="*/ 117764 w 232148"/>
                  <a:gd name="connsiteY0" fmla="*/ 0 h 1129145"/>
                  <a:gd name="connsiteX1" fmla="*/ 228600 w 232148"/>
                  <a:gd name="connsiteY1" fmla="*/ 457200 h 1129145"/>
                  <a:gd name="connsiteX2" fmla="*/ 0 w 232148"/>
                  <a:gd name="connsiteY2" fmla="*/ 1129145 h 1129145"/>
                  <a:gd name="connsiteX0" fmla="*/ 0 w 826895"/>
                  <a:gd name="connsiteY0" fmla="*/ 0 h 1013735"/>
                  <a:gd name="connsiteX1" fmla="*/ 803295 w 826895"/>
                  <a:gd name="connsiteY1" fmla="*/ 341790 h 1013735"/>
                  <a:gd name="connsiteX2" fmla="*/ 574695 w 826895"/>
                  <a:gd name="connsiteY2" fmla="*/ 1013735 h 1013735"/>
                  <a:gd name="connsiteX0" fmla="*/ 0 w 826895"/>
                  <a:gd name="connsiteY0" fmla="*/ 0 h 1013735"/>
                  <a:gd name="connsiteX1" fmla="*/ 402076 w 826895"/>
                  <a:gd name="connsiteY1" fmla="*/ 147632 h 1013735"/>
                  <a:gd name="connsiteX2" fmla="*/ 803295 w 826895"/>
                  <a:gd name="connsiteY2" fmla="*/ 341790 h 1013735"/>
                  <a:gd name="connsiteX3" fmla="*/ 574695 w 826895"/>
                  <a:gd name="connsiteY3" fmla="*/ 1013735 h 1013735"/>
                  <a:gd name="connsiteX0" fmla="*/ 0 w 813241"/>
                  <a:gd name="connsiteY0" fmla="*/ 0 h 1013735"/>
                  <a:gd name="connsiteX1" fmla="*/ 251156 w 813241"/>
                  <a:gd name="connsiteY1" fmla="*/ 94366 h 1013735"/>
                  <a:gd name="connsiteX2" fmla="*/ 803295 w 813241"/>
                  <a:gd name="connsiteY2" fmla="*/ 341790 h 1013735"/>
                  <a:gd name="connsiteX3" fmla="*/ 574695 w 813241"/>
                  <a:gd name="connsiteY3" fmla="*/ 1013735 h 1013735"/>
                  <a:gd name="connsiteX0" fmla="*/ 0 w 1123959"/>
                  <a:gd name="connsiteY0" fmla="*/ 337160 h 924766"/>
                  <a:gd name="connsiteX1" fmla="*/ 561874 w 1123959"/>
                  <a:gd name="connsiteY1" fmla="*/ 5397 h 924766"/>
                  <a:gd name="connsiteX2" fmla="*/ 1114013 w 1123959"/>
                  <a:gd name="connsiteY2" fmla="*/ 252821 h 924766"/>
                  <a:gd name="connsiteX3" fmla="*/ 885413 w 1123959"/>
                  <a:gd name="connsiteY3" fmla="*/ 924766 h 924766"/>
                  <a:gd name="connsiteX0" fmla="*/ 0 w 1123959"/>
                  <a:gd name="connsiteY0" fmla="*/ 332994 h 920600"/>
                  <a:gd name="connsiteX1" fmla="*/ 242278 w 1123959"/>
                  <a:gd name="connsiteY1" fmla="*/ 161028 h 920600"/>
                  <a:gd name="connsiteX2" fmla="*/ 561874 w 1123959"/>
                  <a:gd name="connsiteY2" fmla="*/ 1231 h 920600"/>
                  <a:gd name="connsiteX3" fmla="*/ 1114013 w 1123959"/>
                  <a:gd name="connsiteY3" fmla="*/ 248655 h 920600"/>
                  <a:gd name="connsiteX4" fmla="*/ 885413 w 1123959"/>
                  <a:gd name="connsiteY4" fmla="*/ 920600 h 920600"/>
                  <a:gd name="connsiteX0" fmla="*/ 0 w 1017427"/>
                  <a:gd name="connsiteY0" fmla="*/ 821265 h 920600"/>
                  <a:gd name="connsiteX1" fmla="*/ 135746 w 1017427"/>
                  <a:gd name="connsiteY1" fmla="*/ 161028 h 920600"/>
                  <a:gd name="connsiteX2" fmla="*/ 455342 w 1017427"/>
                  <a:gd name="connsiteY2" fmla="*/ 1231 h 920600"/>
                  <a:gd name="connsiteX3" fmla="*/ 1007481 w 1017427"/>
                  <a:gd name="connsiteY3" fmla="*/ 248655 h 920600"/>
                  <a:gd name="connsiteX4" fmla="*/ 778881 w 1017427"/>
                  <a:gd name="connsiteY4" fmla="*/ 920600 h 920600"/>
                  <a:gd name="connsiteX0" fmla="*/ 69666 w 1087093"/>
                  <a:gd name="connsiteY0" fmla="*/ 820909 h 920244"/>
                  <a:gd name="connsiteX1" fmla="*/ 27858 w 1087093"/>
                  <a:gd name="connsiteY1" fmla="*/ 213938 h 920244"/>
                  <a:gd name="connsiteX2" fmla="*/ 525008 w 1087093"/>
                  <a:gd name="connsiteY2" fmla="*/ 875 h 920244"/>
                  <a:gd name="connsiteX3" fmla="*/ 1077147 w 1087093"/>
                  <a:gd name="connsiteY3" fmla="*/ 248299 h 920244"/>
                  <a:gd name="connsiteX4" fmla="*/ 848547 w 1087093"/>
                  <a:gd name="connsiteY4" fmla="*/ 920244 h 920244"/>
                  <a:gd name="connsiteX0" fmla="*/ 0 w 1292635"/>
                  <a:gd name="connsiteY0" fmla="*/ 829786 h 920244"/>
                  <a:gd name="connsiteX1" fmla="*/ 233400 w 1292635"/>
                  <a:gd name="connsiteY1" fmla="*/ 213938 h 920244"/>
                  <a:gd name="connsiteX2" fmla="*/ 730550 w 1292635"/>
                  <a:gd name="connsiteY2" fmla="*/ 875 h 920244"/>
                  <a:gd name="connsiteX3" fmla="*/ 1282689 w 1292635"/>
                  <a:gd name="connsiteY3" fmla="*/ 248299 h 920244"/>
                  <a:gd name="connsiteX4" fmla="*/ 1054089 w 1292635"/>
                  <a:gd name="connsiteY4" fmla="*/ 920244 h 920244"/>
                  <a:gd name="connsiteX0" fmla="*/ 0 w 1290759"/>
                  <a:gd name="connsiteY0" fmla="*/ 829786 h 920244"/>
                  <a:gd name="connsiteX1" fmla="*/ 233400 w 1290759"/>
                  <a:gd name="connsiteY1" fmla="*/ 213938 h 920244"/>
                  <a:gd name="connsiteX2" fmla="*/ 730550 w 1290759"/>
                  <a:gd name="connsiteY2" fmla="*/ 875 h 920244"/>
                  <a:gd name="connsiteX3" fmla="*/ 1282689 w 1290759"/>
                  <a:gd name="connsiteY3" fmla="*/ 248299 h 920244"/>
                  <a:gd name="connsiteX4" fmla="*/ 1059024 w 1290759"/>
                  <a:gd name="connsiteY4" fmla="*/ 435880 h 920244"/>
                  <a:gd name="connsiteX5" fmla="*/ 1054089 w 1290759"/>
                  <a:gd name="connsiteY5" fmla="*/ 920244 h 920244"/>
                  <a:gd name="connsiteX0" fmla="*/ 0 w 1172825"/>
                  <a:gd name="connsiteY0" fmla="*/ 829786 h 920244"/>
                  <a:gd name="connsiteX1" fmla="*/ 233400 w 1172825"/>
                  <a:gd name="connsiteY1" fmla="*/ 213938 h 920244"/>
                  <a:gd name="connsiteX2" fmla="*/ 730550 w 1172825"/>
                  <a:gd name="connsiteY2" fmla="*/ 875 h 920244"/>
                  <a:gd name="connsiteX3" fmla="*/ 1158401 w 1172825"/>
                  <a:gd name="connsiteY3" fmla="*/ 168400 h 920244"/>
                  <a:gd name="connsiteX4" fmla="*/ 1059024 w 1172825"/>
                  <a:gd name="connsiteY4" fmla="*/ 435880 h 920244"/>
                  <a:gd name="connsiteX5" fmla="*/ 1054089 w 1172825"/>
                  <a:gd name="connsiteY5" fmla="*/ 920244 h 920244"/>
                  <a:gd name="connsiteX0" fmla="*/ 0 w 1170912"/>
                  <a:gd name="connsiteY0" fmla="*/ 829786 h 920244"/>
                  <a:gd name="connsiteX1" fmla="*/ 233400 w 1170912"/>
                  <a:gd name="connsiteY1" fmla="*/ 213938 h 920244"/>
                  <a:gd name="connsiteX2" fmla="*/ 730550 w 1170912"/>
                  <a:gd name="connsiteY2" fmla="*/ 875 h 920244"/>
                  <a:gd name="connsiteX3" fmla="*/ 1158401 w 1170912"/>
                  <a:gd name="connsiteY3" fmla="*/ 168400 h 920244"/>
                  <a:gd name="connsiteX4" fmla="*/ 1054089 w 1170912"/>
                  <a:gd name="connsiteY4" fmla="*/ 920244 h 920244"/>
                  <a:gd name="connsiteX0" fmla="*/ 0 w 1094392"/>
                  <a:gd name="connsiteY0" fmla="*/ 829786 h 920244"/>
                  <a:gd name="connsiteX1" fmla="*/ 233400 w 1094392"/>
                  <a:gd name="connsiteY1" fmla="*/ 213938 h 920244"/>
                  <a:gd name="connsiteX2" fmla="*/ 730550 w 1094392"/>
                  <a:gd name="connsiteY2" fmla="*/ 875 h 920244"/>
                  <a:gd name="connsiteX3" fmla="*/ 1069624 w 1094392"/>
                  <a:gd name="connsiteY3" fmla="*/ 337076 h 920244"/>
                  <a:gd name="connsiteX4" fmla="*/ 1054089 w 1094392"/>
                  <a:gd name="connsiteY4" fmla="*/ 920244 h 920244"/>
                  <a:gd name="connsiteX0" fmla="*/ 0 w 1387355"/>
                  <a:gd name="connsiteY0" fmla="*/ 900807 h 920244"/>
                  <a:gd name="connsiteX1" fmla="*/ 526363 w 1387355"/>
                  <a:gd name="connsiteY1" fmla="*/ 213938 h 920244"/>
                  <a:gd name="connsiteX2" fmla="*/ 1023513 w 1387355"/>
                  <a:gd name="connsiteY2" fmla="*/ 875 h 920244"/>
                  <a:gd name="connsiteX3" fmla="*/ 1362587 w 1387355"/>
                  <a:gd name="connsiteY3" fmla="*/ 337076 h 920244"/>
                  <a:gd name="connsiteX4" fmla="*/ 1347052 w 1387355"/>
                  <a:gd name="connsiteY4" fmla="*/ 920244 h 920244"/>
                  <a:gd name="connsiteX0" fmla="*/ 0 w 1387355"/>
                  <a:gd name="connsiteY0" fmla="*/ 900665 h 920102"/>
                  <a:gd name="connsiteX1" fmla="*/ 375442 w 1387355"/>
                  <a:gd name="connsiteY1" fmla="*/ 249307 h 920102"/>
                  <a:gd name="connsiteX2" fmla="*/ 1023513 w 1387355"/>
                  <a:gd name="connsiteY2" fmla="*/ 733 h 920102"/>
                  <a:gd name="connsiteX3" fmla="*/ 1362587 w 1387355"/>
                  <a:gd name="connsiteY3" fmla="*/ 336934 h 920102"/>
                  <a:gd name="connsiteX4" fmla="*/ 1347052 w 1387355"/>
                  <a:gd name="connsiteY4" fmla="*/ 920102 h 920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7355" h="920102">
                    <a:moveTo>
                      <a:pt x="0" y="900665"/>
                    </a:moveTo>
                    <a:cubicBezTo>
                      <a:pt x="40380" y="872004"/>
                      <a:pt x="281796" y="304601"/>
                      <a:pt x="375442" y="249307"/>
                    </a:cubicBezTo>
                    <a:cubicBezTo>
                      <a:pt x="469088" y="194013"/>
                      <a:pt x="878224" y="-13872"/>
                      <a:pt x="1023513" y="733"/>
                    </a:cubicBezTo>
                    <a:cubicBezTo>
                      <a:pt x="1168802" y="15338"/>
                      <a:pt x="1308664" y="183706"/>
                      <a:pt x="1362587" y="336934"/>
                    </a:cubicBezTo>
                    <a:cubicBezTo>
                      <a:pt x="1416510" y="490162"/>
                      <a:pt x="1368784" y="763468"/>
                      <a:pt x="1347052" y="920102"/>
                    </a:cubicBezTo>
                  </a:path>
                </a:pathLst>
              </a:cu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7CF8E23-A345-496F-A005-65F4144EE526}"/>
                  </a:ext>
                </a:extLst>
              </p:cNvPr>
              <p:cNvSpPr/>
              <p:nvPr/>
            </p:nvSpPr>
            <p:spPr>
              <a:xfrm rot="18118686" flipH="1">
                <a:off x="2324761" y="2450434"/>
                <a:ext cx="867675" cy="77044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021D5D1-D913-42E4-A63B-374B313428FE}"/>
                  </a:ext>
                </a:extLst>
              </p:cNvPr>
              <p:cNvSpPr/>
              <p:nvPr/>
            </p:nvSpPr>
            <p:spPr>
              <a:xfrm rot="20887551" flipH="1">
                <a:off x="2172626" y="3360913"/>
                <a:ext cx="867675" cy="147322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66FA886-DC53-44BD-82D6-010D7118BC27}"/>
                  </a:ext>
                </a:extLst>
              </p:cNvPr>
              <p:cNvSpPr/>
              <p:nvPr/>
            </p:nvSpPr>
            <p:spPr>
              <a:xfrm rot="5400000" flipH="1">
                <a:off x="3662057" y="5553124"/>
                <a:ext cx="239984" cy="3688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F0EC01E-1BE6-4DBB-BBBD-EB09585C5FDB}"/>
                  </a:ext>
                </a:extLst>
              </p:cNvPr>
              <p:cNvSpPr/>
              <p:nvPr/>
            </p:nvSpPr>
            <p:spPr>
              <a:xfrm rot="5400000" flipH="1">
                <a:off x="2392800" y="5612467"/>
                <a:ext cx="239984" cy="3688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225396B-6C49-4E8A-B4F1-B009FFA60114}"/>
                  </a:ext>
                </a:extLst>
              </p:cNvPr>
              <p:cNvSpPr/>
              <p:nvPr/>
            </p:nvSpPr>
            <p:spPr>
              <a:xfrm flipH="1">
                <a:off x="1892669" y="3311229"/>
                <a:ext cx="1823103" cy="1056854"/>
              </a:xfrm>
              <a:custGeom>
                <a:avLst/>
                <a:gdLst>
                  <a:gd name="connsiteX0" fmla="*/ 1062218 w 1286274"/>
                  <a:gd name="connsiteY0" fmla="*/ 1083460 h 1235860"/>
                  <a:gd name="connsiteX1" fmla="*/ 1263109 w 1286274"/>
                  <a:gd name="connsiteY1" fmla="*/ 404587 h 1235860"/>
                  <a:gd name="connsiteX2" fmla="*/ 584236 w 1286274"/>
                  <a:gd name="connsiteY2" fmla="*/ 2805 h 1235860"/>
                  <a:gd name="connsiteX3" fmla="*/ 2345 w 1286274"/>
                  <a:gd name="connsiteY3" fmla="*/ 598551 h 1235860"/>
                  <a:gd name="connsiteX4" fmla="*/ 805909 w 1286274"/>
                  <a:gd name="connsiteY4" fmla="*/ 1235860 h 1235860"/>
                  <a:gd name="connsiteX0" fmla="*/ 1064074 w 1288130"/>
                  <a:gd name="connsiteY0" fmla="*/ 1083460 h 1138878"/>
                  <a:gd name="connsiteX1" fmla="*/ 1264965 w 1288130"/>
                  <a:gd name="connsiteY1" fmla="*/ 404587 h 1138878"/>
                  <a:gd name="connsiteX2" fmla="*/ 586092 w 1288130"/>
                  <a:gd name="connsiteY2" fmla="*/ 2805 h 1138878"/>
                  <a:gd name="connsiteX3" fmla="*/ 4201 w 1288130"/>
                  <a:gd name="connsiteY3" fmla="*/ 598551 h 1138878"/>
                  <a:gd name="connsiteX4" fmla="*/ 890892 w 1288130"/>
                  <a:gd name="connsiteY4" fmla="*/ 1138878 h 1138878"/>
                  <a:gd name="connsiteX0" fmla="*/ 1059977 w 1269146"/>
                  <a:gd name="connsiteY0" fmla="*/ 1057068 h 1112486"/>
                  <a:gd name="connsiteX1" fmla="*/ 1260868 w 1269146"/>
                  <a:gd name="connsiteY1" fmla="*/ 378195 h 1112486"/>
                  <a:gd name="connsiteX2" fmla="*/ 830570 w 1269146"/>
                  <a:gd name="connsiteY2" fmla="*/ 3046 h 1112486"/>
                  <a:gd name="connsiteX3" fmla="*/ 104 w 1269146"/>
                  <a:gd name="connsiteY3" fmla="*/ 572159 h 1112486"/>
                  <a:gd name="connsiteX4" fmla="*/ 886795 w 1269146"/>
                  <a:gd name="connsiteY4" fmla="*/ 1112486 h 1112486"/>
                  <a:gd name="connsiteX0" fmla="*/ 891331 w 1100500"/>
                  <a:gd name="connsiteY0" fmla="*/ 1055355 h 1110773"/>
                  <a:gd name="connsiteX1" fmla="*/ 1092222 w 1100500"/>
                  <a:gd name="connsiteY1" fmla="*/ 376482 h 1110773"/>
                  <a:gd name="connsiteX2" fmla="*/ 661924 w 1100500"/>
                  <a:gd name="connsiteY2" fmla="*/ 1333 h 1110773"/>
                  <a:gd name="connsiteX3" fmla="*/ 133 w 1100500"/>
                  <a:gd name="connsiteY3" fmla="*/ 499425 h 1110773"/>
                  <a:gd name="connsiteX4" fmla="*/ 718149 w 1100500"/>
                  <a:gd name="connsiteY4" fmla="*/ 1110773 h 1110773"/>
                  <a:gd name="connsiteX0" fmla="*/ 1331194 w 1540363"/>
                  <a:gd name="connsiteY0" fmla="*/ 1055355 h 1055355"/>
                  <a:gd name="connsiteX1" fmla="*/ 1532085 w 1540363"/>
                  <a:gd name="connsiteY1" fmla="*/ 376482 h 1055355"/>
                  <a:gd name="connsiteX2" fmla="*/ 1101787 w 1540363"/>
                  <a:gd name="connsiteY2" fmla="*/ 1333 h 1055355"/>
                  <a:gd name="connsiteX3" fmla="*/ 439996 w 1540363"/>
                  <a:gd name="connsiteY3" fmla="*/ 499425 h 1055355"/>
                  <a:gd name="connsiteX4" fmla="*/ 137080 w 1540363"/>
                  <a:gd name="connsiteY4" fmla="*/ 418315 h 1055355"/>
                  <a:gd name="connsiteX0" fmla="*/ 1331194 w 1792390"/>
                  <a:gd name="connsiteY0" fmla="*/ 1056854 h 1056854"/>
                  <a:gd name="connsiteX1" fmla="*/ 1789538 w 1792390"/>
                  <a:gd name="connsiteY1" fmla="*/ 333593 h 1056854"/>
                  <a:gd name="connsiteX2" fmla="*/ 1101787 w 1792390"/>
                  <a:gd name="connsiteY2" fmla="*/ 2832 h 1056854"/>
                  <a:gd name="connsiteX3" fmla="*/ 439996 w 1792390"/>
                  <a:gd name="connsiteY3" fmla="*/ 500924 h 1056854"/>
                  <a:gd name="connsiteX4" fmla="*/ 137080 w 1792390"/>
                  <a:gd name="connsiteY4" fmla="*/ 419814 h 1056854"/>
                  <a:gd name="connsiteX0" fmla="*/ 1361907 w 1823103"/>
                  <a:gd name="connsiteY0" fmla="*/ 1056854 h 1056854"/>
                  <a:gd name="connsiteX1" fmla="*/ 1820251 w 1823103"/>
                  <a:gd name="connsiteY1" fmla="*/ 333593 h 1056854"/>
                  <a:gd name="connsiteX2" fmla="*/ 1132500 w 1823103"/>
                  <a:gd name="connsiteY2" fmla="*/ 2832 h 1056854"/>
                  <a:gd name="connsiteX3" fmla="*/ 470709 w 1823103"/>
                  <a:gd name="connsiteY3" fmla="*/ 500924 h 1056854"/>
                  <a:gd name="connsiteX4" fmla="*/ 132282 w 1823103"/>
                  <a:gd name="connsiteY4" fmla="*/ 357670 h 105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3103" h="1056854">
                    <a:moveTo>
                      <a:pt x="1361907" y="1056854"/>
                    </a:moveTo>
                    <a:cubicBezTo>
                      <a:pt x="1502184" y="807472"/>
                      <a:pt x="1858485" y="509263"/>
                      <a:pt x="1820251" y="333593"/>
                    </a:cubicBezTo>
                    <a:cubicBezTo>
                      <a:pt x="1782017" y="157923"/>
                      <a:pt x="1357424" y="-25056"/>
                      <a:pt x="1132500" y="2832"/>
                    </a:cubicBezTo>
                    <a:cubicBezTo>
                      <a:pt x="907576" y="30720"/>
                      <a:pt x="637412" y="441784"/>
                      <a:pt x="470709" y="500924"/>
                    </a:cubicBezTo>
                    <a:cubicBezTo>
                      <a:pt x="304006" y="560064"/>
                      <a:pt x="-251027" y="141770"/>
                      <a:pt x="132282" y="357670"/>
                    </a:cubicBezTo>
                  </a:path>
                </a:pathLst>
              </a:cu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2A16FA9-BBA3-4E45-9D0D-1973ABC62FAB}"/>
                  </a:ext>
                </a:extLst>
              </p:cNvPr>
              <p:cNvSpPr/>
              <p:nvPr/>
            </p:nvSpPr>
            <p:spPr>
              <a:xfrm rot="20354462" flipH="1">
                <a:off x="2322827" y="4284955"/>
                <a:ext cx="198334" cy="2770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4350013-22FE-4EF1-86E3-324F86A9B442}"/>
                  </a:ext>
                </a:extLst>
              </p:cNvPr>
              <p:cNvSpPr/>
              <p:nvPr/>
            </p:nvSpPr>
            <p:spPr>
              <a:xfrm rot="3214748" flipH="1">
                <a:off x="3591139" y="3443982"/>
                <a:ext cx="198334" cy="2770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3AE81C7-833E-4E1A-938D-50A96CFA00AC}"/>
                </a:ext>
              </a:extLst>
            </p:cNvPr>
            <p:cNvSpPr/>
            <p:nvPr/>
          </p:nvSpPr>
          <p:spPr>
            <a:xfrm rot="11142329">
              <a:off x="2704687" y="3022950"/>
              <a:ext cx="340242" cy="46622"/>
            </a:xfrm>
            <a:custGeom>
              <a:avLst/>
              <a:gdLst>
                <a:gd name="connsiteX0" fmla="*/ 340242 w 340242"/>
                <a:gd name="connsiteY0" fmla="*/ 46622 h 46622"/>
                <a:gd name="connsiteX1" fmla="*/ 191386 w 340242"/>
                <a:gd name="connsiteY1" fmla="*/ 4092 h 46622"/>
                <a:gd name="connsiteX2" fmla="*/ 0 w 340242"/>
                <a:gd name="connsiteY2" fmla="*/ 4092 h 4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242" h="46622">
                  <a:moveTo>
                    <a:pt x="340242" y="46622"/>
                  </a:moveTo>
                  <a:cubicBezTo>
                    <a:pt x="294167" y="28901"/>
                    <a:pt x="248093" y="11180"/>
                    <a:pt x="191386" y="4092"/>
                  </a:cubicBezTo>
                  <a:cubicBezTo>
                    <a:pt x="134679" y="-2996"/>
                    <a:pt x="67339" y="548"/>
                    <a:pt x="0" y="409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1B0750C-79F3-4524-B8DA-DECE4C108997}"/>
                </a:ext>
              </a:extLst>
            </p:cNvPr>
            <p:cNvSpPr/>
            <p:nvPr/>
          </p:nvSpPr>
          <p:spPr>
            <a:xfrm rot="10368540">
              <a:off x="2799696" y="2690757"/>
              <a:ext cx="99573" cy="119337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D4FE9C-67A4-41E0-956A-14ABE171F4FA}"/>
                </a:ext>
              </a:extLst>
            </p:cNvPr>
            <p:cNvSpPr/>
            <p:nvPr/>
          </p:nvSpPr>
          <p:spPr>
            <a:xfrm rot="10352173">
              <a:off x="3041465" y="2668727"/>
              <a:ext cx="90521" cy="108488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0696D32-D9ED-4C3A-A6B8-E497EA9C5EBB}"/>
                </a:ext>
              </a:extLst>
            </p:cNvPr>
            <p:cNvSpPr/>
            <p:nvPr/>
          </p:nvSpPr>
          <p:spPr>
            <a:xfrm rot="353090">
              <a:off x="2828212" y="3024272"/>
              <a:ext cx="180227" cy="88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3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38824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casting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ekballō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6A657-71BD-4297-8BBD-A3F6C54FB44E}"/>
              </a:ext>
            </a:extLst>
          </p:cNvPr>
          <p:cNvSpPr txBox="1"/>
          <p:nvPr/>
        </p:nvSpPr>
        <p:spPr>
          <a:xfrm>
            <a:off x="442609" y="1870089"/>
            <a:ext cx="824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care</a:t>
            </a:r>
            <a:r>
              <a:rPr lang="en-US" sz="3200" dirty="0"/>
              <a:t> ~ from a word meaning </a:t>
            </a:r>
            <a:r>
              <a:rPr lang="en-US" sz="3200" i="1" dirty="0"/>
              <a:t>separation to the point of distraction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87762-764B-4A3B-B61A-5316CCB8900D}"/>
              </a:ext>
            </a:extLst>
          </p:cNvPr>
          <p:cNvSpPr txBox="1"/>
          <p:nvPr/>
        </p:nvSpPr>
        <p:spPr>
          <a:xfrm>
            <a:off x="442609" y="2875929"/>
            <a:ext cx="824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cares</a:t>
            </a:r>
            <a:r>
              <a:rPr lang="en-US" sz="3200" dirty="0"/>
              <a:t> ~ from a word meaning </a:t>
            </a:r>
            <a:r>
              <a:rPr lang="en-US" sz="3200" i="1" dirty="0"/>
              <a:t>to be concerned for</a:t>
            </a:r>
          </a:p>
        </p:txBody>
      </p:sp>
    </p:spTree>
    <p:extLst>
      <p:ext uri="{BB962C8B-B14F-4D97-AF65-F5344CB8AC3E}">
        <p14:creationId xmlns:p14="http://schemas.microsoft.com/office/powerpoint/2010/main" val="100973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22603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discogs.com/CqfLKnlUP_LHPdb4UC3jvB26nRo=/fit-in/600x600/filters:strip_icc():format(jpeg):mode_rgb():quality(90)/discogs-images/R-1651157-1291438053.jpeg.jpg">
            <a:extLst>
              <a:ext uri="{FF2B5EF4-FFF2-40B4-BE49-F238E27FC236}">
                <a16:creationId xmlns:a16="http://schemas.microsoft.com/office/drawing/2014/main" id="{045296A7-5AD4-4F9D-8263-D93F01AA8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10837" r="11010" b="8874"/>
          <a:stretch/>
        </p:blipFill>
        <p:spPr bwMode="auto">
          <a:xfrm rot="21344139">
            <a:off x="1899820" y="1557709"/>
            <a:ext cx="4554245" cy="45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vigilant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grēgoreō</a:t>
            </a:r>
            <a:endParaRPr 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41D57-90F3-4275-92E1-FE85D4781EB4}"/>
              </a:ext>
            </a:extLst>
          </p:cNvPr>
          <p:cNvSpPr txBox="1"/>
          <p:nvPr/>
        </p:nvSpPr>
        <p:spPr>
          <a:xfrm>
            <a:off x="441584" y="1896037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adversary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antidikos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opposing attorney</a:t>
            </a:r>
            <a:endParaRPr lang="en-US" sz="239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1FF83-7BF4-4FEB-8615-ABC37AAA0CA8}"/>
              </a:ext>
            </a:extLst>
          </p:cNvPr>
          <p:cNvSpPr txBox="1"/>
          <p:nvPr/>
        </p:nvSpPr>
        <p:spPr>
          <a:xfrm>
            <a:off x="4572000" y="3429000"/>
            <a:ext cx="1784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Chancery" pitchFamily="2" charset="0"/>
              </a:rPr>
              <a:t>The “Vigil”</a:t>
            </a:r>
          </a:p>
        </p:txBody>
      </p:sp>
    </p:spTree>
    <p:extLst>
      <p:ext uri="{BB962C8B-B14F-4D97-AF65-F5344CB8AC3E}">
        <p14:creationId xmlns:p14="http://schemas.microsoft.com/office/powerpoint/2010/main" val="379779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8021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1 Peter 5:1-14 ~ </a:t>
            </a:r>
            <a:r>
              <a:rPr lang="en-US" sz="2700" baseline="30000" dirty="0"/>
              <a:t>1</a:t>
            </a:r>
            <a:r>
              <a:rPr lang="en-US" sz="2700" dirty="0"/>
              <a:t> 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elders who are among you I exhort, I who am a fellow elder and a witness of the sufferings of Christ, and also a partaker of the glory that will be revealed: </a:t>
            </a:r>
            <a:r>
              <a:rPr lang="en-US" sz="2700" baseline="30000" dirty="0">
                <a:solidFill>
                  <a:schemeClr val="bg1"/>
                </a:solidFill>
              </a:rPr>
              <a:t>2</a:t>
            </a:r>
            <a:r>
              <a:rPr lang="en-US" sz="27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Shepherd the flock of God which is among you, serving as overseers, not by compulsion but willingly, not for dishonest gain but eagerly; </a:t>
            </a:r>
            <a:r>
              <a:rPr lang="en-US" sz="2700" baseline="30000" dirty="0">
                <a:solidFill>
                  <a:schemeClr val="bg1"/>
                </a:solidFill>
              </a:rPr>
              <a:t>3</a:t>
            </a:r>
            <a:r>
              <a:rPr lang="en-US" sz="27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nor as being lords over those entrusted to you, but being examples to the flock; </a:t>
            </a:r>
            <a:r>
              <a:rPr lang="en-US" sz="2700" baseline="30000" dirty="0">
                <a:solidFill>
                  <a:schemeClr val="bg1"/>
                </a:solidFill>
              </a:rPr>
              <a:t>4</a:t>
            </a:r>
            <a:r>
              <a:rPr lang="en-US" sz="27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when the Chief Shepherd appears, you will receive the crown of glory that does not fade away. </a:t>
            </a:r>
          </a:p>
          <a:p>
            <a:r>
              <a:rPr lang="en-US" sz="2700" baseline="30000" dirty="0">
                <a:solidFill>
                  <a:schemeClr val="bg1"/>
                </a:solidFill>
              </a:rPr>
              <a:t>5</a:t>
            </a:r>
            <a:r>
              <a:rPr lang="en-US" sz="27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Likewise you younger people, submit yourselves to </a:t>
            </a:r>
            <a:r>
              <a:rPr lang="en-US" sz="27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your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elders.</a:t>
            </a:r>
          </a:p>
        </p:txBody>
      </p:sp>
    </p:spTree>
    <p:extLst>
      <p:ext uri="{BB962C8B-B14F-4D97-AF65-F5344CB8AC3E}">
        <p14:creationId xmlns:p14="http://schemas.microsoft.com/office/powerpoint/2010/main" val="26497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41893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Jam. 4:7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Therefore submit to God. Resist the devil and he will flee from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41D57-90F3-4275-92E1-FE85D4781EB4}"/>
              </a:ext>
            </a:extLst>
          </p:cNvPr>
          <p:cNvSpPr txBox="1"/>
          <p:nvPr/>
        </p:nvSpPr>
        <p:spPr>
          <a:xfrm>
            <a:off x="4805163" y="1841604"/>
            <a:ext cx="147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all 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y’all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en-US" sz="239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4A72C-D2EC-4681-A24A-6009AF2D9F81}"/>
              </a:ext>
            </a:extLst>
          </p:cNvPr>
          <p:cNvSpPr txBox="1"/>
          <p:nvPr/>
        </p:nvSpPr>
        <p:spPr>
          <a:xfrm>
            <a:off x="4837713" y="1845528"/>
            <a:ext cx="918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you.</a:t>
            </a:r>
            <a:endParaRPr lang="en-US" sz="239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277959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Devil</a:t>
            </a:r>
            <a:r>
              <a:rPr lang="en-US" sz="3200" dirty="0"/>
              <a:t> (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diabolos</a:t>
            </a:r>
            <a:r>
              <a:rPr lang="en-US" sz="3200" dirty="0"/>
              <a:t>) ~ </a:t>
            </a:r>
            <a:r>
              <a:rPr lang="en-US" sz="3200" i="1" dirty="0"/>
              <a:t>slanderer</a:t>
            </a:r>
            <a:r>
              <a:rPr lang="en-US" sz="3200" dirty="0"/>
              <a:t> (not true – he does this before us)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ADB43-4BE4-4F86-9FE3-93E3511ECA3B}"/>
              </a:ext>
            </a:extLst>
          </p:cNvPr>
          <p:cNvSpPr txBox="1"/>
          <p:nvPr/>
        </p:nvSpPr>
        <p:spPr>
          <a:xfrm>
            <a:off x="442609" y="2352604"/>
            <a:ext cx="824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Satan</a:t>
            </a:r>
            <a:r>
              <a:rPr lang="en-US" sz="3200" dirty="0"/>
              <a:t> (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satanas</a:t>
            </a:r>
            <a:r>
              <a:rPr lang="en-US" sz="3200" dirty="0"/>
              <a:t>) ~ </a:t>
            </a:r>
            <a:r>
              <a:rPr lang="en-US" sz="3200" i="1" dirty="0"/>
              <a:t>accuser</a:t>
            </a:r>
            <a:r>
              <a:rPr lang="en-US" sz="3200" dirty="0"/>
              <a:t> (true – he does this before the Lord)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7C0F3-31CD-44C6-88FC-3FD63B9E877B}"/>
              </a:ext>
            </a:extLst>
          </p:cNvPr>
          <p:cNvSpPr txBox="1"/>
          <p:nvPr/>
        </p:nvSpPr>
        <p:spPr>
          <a:xfrm>
            <a:off x="447721" y="3345402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Tempter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2D4EED-1A20-49AE-9822-D4130763E152}"/>
              </a:ext>
            </a:extLst>
          </p:cNvPr>
          <p:cNvSpPr txBox="1"/>
          <p:nvPr/>
        </p:nvSpPr>
        <p:spPr>
          <a:xfrm>
            <a:off x="451808" y="3857764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But never Causer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25155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perfect</a:t>
            </a:r>
            <a:r>
              <a:rPr lang="en-US" sz="3200" dirty="0"/>
              <a:t> ~ i.e. </a:t>
            </a:r>
            <a:r>
              <a:rPr lang="en-US" sz="3200" i="1" dirty="0"/>
              <a:t>fit together</a:t>
            </a:r>
            <a:endParaRPr lang="en-US" sz="4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ADB43-4BE4-4F86-9FE3-93E3511ECA3B}"/>
              </a:ext>
            </a:extLst>
          </p:cNvPr>
          <p:cNvSpPr txBox="1"/>
          <p:nvPr/>
        </p:nvSpPr>
        <p:spPr>
          <a:xfrm>
            <a:off x="442609" y="1887090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establish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stērizō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2D4EED-1A20-49AE-9822-D4130763E152}"/>
              </a:ext>
            </a:extLst>
          </p:cNvPr>
          <p:cNvSpPr txBox="1"/>
          <p:nvPr/>
        </p:nvSpPr>
        <p:spPr>
          <a:xfrm>
            <a:off x="451808" y="2439056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settle</a:t>
            </a:r>
            <a:r>
              <a:rPr lang="en-US" sz="3200" dirty="0"/>
              <a:t> ~ </a:t>
            </a:r>
            <a:r>
              <a:rPr lang="en-US" sz="3200" i="1" dirty="0"/>
              <a:t>to establish a firm foundation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31262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802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1 Peter 5:1-14 ~ 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Yes, all of </a:t>
            </a:r>
            <a:r>
              <a:rPr lang="en-US" sz="27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you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be submissive to one another, and be clothed with humility, for </a:t>
            </a:r>
          </a:p>
          <a:p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“God resists the proud, </a:t>
            </a:r>
          </a:p>
          <a:p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But gives grace to the humble.” </a:t>
            </a:r>
          </a:p>
          <a:p>
            <a:r>
              <a:rPr lang="en-US" sz="2700" baseline="30000" dirty="0">
                <a:solidFill>
                  <a:schemeClr val="bg1"/>
                </a:solidFill>
              </a:rPr>
              <a:t>6</a:t>
            </a:r>
            <a:r>
              <a:rPr lang="en-US" sz="27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Therefore humble yourselves under the mighty hand of God, that He may exalt you in due time, </a:t>
            </a:r>
            <a:r>
              <a:rPr lang="en-US" sz="2700" baseline="30000" dirty="0">
                <a:solidFill>
                  <a:schemeClr val="bg1"/>
                </a:solidFill>
              </a:rPr>
              <a:t>7</a:t>
            </a:r>
            <a:r>
              <a:rPr lang="en-US" sz="27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casting all your care upon Him, for He cares for you. </a:t>
            </a:r>
          </a:p>
          <a:p>
            <a:r>
              <a:rPr lang="en-US" sz="2700" baseline="30000" dirty="0">
                <a:solidFill>
                  <a:schemeClr val="bg1"/>
                </a:solidFill>
              </a:rPr>
              <a:t>8</a:t>
            </a:r>
            <a:r>
              <a:rPr lang="en-US" sz="27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 sober, be vigilant; because your adversary the devil walks about like a roaring lion, seeking whom he may devour. </a:t>
            </a:r>
            <a:r>
              <a:rPr lang="en-US" sz="2700" baseline="30000" dirty="0">
                <a:solidFill>
                  <a:schemeClr val="bg1"/>
                </a:solidFill>
              </a:rPr>
              <a:t>9</a:t>
            </a:r>
            <a:r>
              <a:rPr lang="en-US" sz="27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Resist him, steadfast in the faith, knowing that the same sufferings are experienced by your</a:t>
            </a:r>
          </a:p>
          <a:p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brotherhood in the world. </a:t>
            </a:r>
          </a:p>
        </p:txBody>
      </p:sp>
    </p:spTree>
    <p:extLst>
      <p:ext uri="{BB962C8B-B14F-4D97-AF65-F5344CB8AC3E}">
        <p14:creationId xmlns:p14="http://schemas.microsoft.com/office/powerpoint/2010/main" val="11472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8021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1 Peter 5:1-14 ~ </a:t>
            </a:r>
            <a:r>
              <a:rPr lang="en-US" sz="2700" baseline="30000" dirty="0">
                <a:solidFill>
                  <a:schemeClr val="bg1"/>
                </a:solidFill>
              </a:rPr>
              <a:t>10</a:t>
            </a:r>
            <a:r>
              <a:rPr lang="en-US" sz="27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But may the God of all grace, who called us to His eternal glory by Christ Jesus, after you have suffered a while, perfect, establish, strengthen, and settle </a:t>
            </a:r>
            <a:r>
              <a:rPr lang="en-US" sz="27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you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700" baseline="30000" dirty="0">
                <a:solidFill>
                  <a:schemeClr val="bg1"/>
                </a:solidFill>
              </a:rPr>
              <a:t>11</a:t>
            </a:r>
            <a:r>
              <a:rPr lang="en-US" sz="27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 Him </a:t>
            </a:r>
            <a:r>
              <a:rPr lang="en-US" sz="27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the glory and the dominion forever and ever. Amen. </a:t>
            </a:r>
          </a:p>
          <a:p>
            <a:r>
              <a:rPr lang="en-US" sz="2700" baseline="30000" dirty="0">
                <a:solidFill>
                  <a:schemeClr val="bg1"/>
                </a:solidFill>
              </a:rPr>
              <a:t>12</a:t>
            </a:r>
            <a:r>
              <a:rPr lang="en-US" sz="27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By Silvanus, our faithful brother as I consider him, I have written to you briefly, exhorting and testifying that this is the true grace of God in which you stand. </a:t>
            </a:r>
          </a:p>
          <a:p>
            <a:r>
              <a:rPr lang="en-US" sz="2700" baseline="30000" dirty="0">
                <a:solidFill>
                  <a:schemeClr val="bg1"/>
                </a:solidFill>
              </a:rPr>
              <a:t>13</a:t>
            </a:r>
            <a:r>
              <a:rPr lang="en-US" sz="27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She who is in Babylon, elect together with </a:t>
            </a:r>
            <a:r>
              <a:rPr lang="en-US" sz="27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you,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greets you; and </a:t>
            </a:r>
            <a:r>
              <a:rPr lang="en-US" sz="27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 does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Mark my son. </a:t>
            </a:r>
            <a:r>
              <a:rPr lang="en-US" sz="2700" baseline="30000" dirty="0">
                <a:solidFill>
                  <a:schemeClr val="bg1"/>
                </a:solidFill>
              </a:rPr>
              <a:t>14</a:t>
            </a:r>
            <a:r>
              <a:rPr lang="en-US" sz="27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Greet one another with a kiss of love. </a:t>
            </a:r>
          </a:p>
        </p:txBody>
      </p:sp>
    </p:spTree>
    <p:extLst>
      <p:ext uri="{BB962C8B-B14F-4D97-AF65-F5344CB8AC3E}">
        <p14:creationId xmlns:p14="http://schemas.microsoft.com/office/powerpoint/2010/main" val="2174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321294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0CCF309-76C0-4050-942C-E65BAA14F114}"/>
              </a:ext>
            </a:extLst>
          </p:cNvPr>
          <p:cNvSpPr/>
          <p:nvPr/>
        </p:nvSpPr>
        <p:spPr>
          <a:xfrm>
            <a:off x="4204069" y="1393429"/>
            <a:ext cx="1616355" cy="3329896"/>
          </a:xfrm>
          <a:custGeom>
            <a:avLst/>
            <a:gdLst>
              <a:gd name="connsiteX0" fmla="*/ 683740 w 2603156"/>
              <a:gd name="connsiteY0" fmla="*/ 74141 h 5362832"/>
              <a:gd name="connsiteX1" fmla="*/ 0 w 2603156"/>
              <a:gd name="connsiteY1" fmla="*/ 5362832 h 5362832"/>
              <a:gd name="connsiteX2" fmla="*/ 2603156 w 2603156"/>
              <a:gd name="connsiteY2" fmla="*/ 4226011 h 5362832"/>
              <a:gd name="connsiteX3" fmla="*/ 749643 w 2603156"/>
              <a:gd name="connsiteY3" fmla="*/ 0 h 5362832"/>
              <a:gd name="connsiteX0" fmla="*/ 732966 w 2603156"/>
              <a:gd name="connsiteY0" fmla="*/ 8508 h 5362832"/>
              <a:gd name="connsiteX1" fmla="*/ 0 w 2603156"/>
              <a:gd name="connsiteY1" fmla="*/ 5362832 h 5362832"/>
              <a:gd name="connsiteX2" fmla="*/ 2603156 w 2603156"/>
              <a:gd name="connsiteY2" fmla="*/ 4226011 h 5362832"/>
              <a:gd name="connsiteX3" fmla="*/ 749643 w 2603156"/>
              <a:gd name="connsiteY3" fmla="*/ 0 h 536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156" h="5362832">
                <a:moveTo>
                  <a:pt x="732966" y="8508"/>
                </a:moveTo>
                <a:lnTo>
                  <a:pt x="0" y="5362832"/>
                </a:lnTo>
                <a:lnTo>
                  <a:pt x="2603156" y="4226011"/>
                </a:lnTo>
                <a:lnTo>
                  <a:pt x="749643" y="0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display of chain&#10;&#10;Description automatically generated">
            <a:extLst>
              <a:ext uri="{FF2B5EF4-FFF2-40B4-BE49-F238E27FC236}">
                <a16:creationId xmlns:a16="http://schemas.microsoft.com/office/drawing/2014/main" id="{E759AD4A-58C4-498C-BED7-644D7C732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500360">
            <a:off x="4864911" y="1330931"/>
            <a:ext cx="3303030" cy="23526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69C2E9A6-499B-4593-BFEA-C2149B897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8" y="7729164"/>
            <a:ext cx="9144000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B8E572-A8FE-4EDD-B846-A9BCDB098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78789" y="927414"/>
            <a:ext cx="4692318" cy="3198921"/>
          </a:xfrm>
          <a:prstGeom prst="rect">
            <a:avLst/>
          </a:prstGeom>
          <a:scene3d>
            <a:camera prst="perspectiveContrastingRightFacing">
              <a:rot lat="0" lon="1860000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897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39236 0.19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18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5:1-13</a:t>
            </a:r>
          </a:p>
        </p:txBody>
      </p:sp>
    </p:spTree>
    <p:extLst>
      <p:ext uri="{BB962C8B-B14F-4D97-AF65-F5344CB8AC3E}">
        <p14:creationId xmlns:p14="http://schemas.microsoft.com/office/powerpoint/2010/main" val="9692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1 Peter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 Pe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AF4B5C9-370A-4359-A443-302761C5E357}" vid="{AC8D97E7-3004-4F56-AC72-D240B1F930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1_Peter</Template>
  <TotalTime>0</TotalTime>
  <Words>788</Words>
  <Application>Microsoft Office PowerPoint</Application>
  <PresentationFormat>On-screen Show (4:3)</PresentationFormat>
  <Paragraphs>127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BlackChancery</vt:lpstr>
      <vt:lpstr>Arial</vt:lpstr>
      <vt:lpstr>Calibri</vt:lpstr>
      <vt:lpstr>Times New Roman</vt:lpstr>
      <vt:lpstr>Cuivrerie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17</cp:revision>
  <dcterms:created xsi:type="dcterms:W3CDTF">2018-12-13T04:54:24Z</dcterms:created>
  <dcterms:modified xsi:type="dcterms:W3CDTF">2018-12-16T04:56:53Z</dcterms:modified>
</cp:coreProperties>
</file>